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58" r:id="rId9"/>
    <p:sldId id="260" r:id="rId10"/>
    <p:sldId id="261" r:id="rId11"/>
    <p:sldId id="271" r:id="rId12"/>
    <p:sldId id="259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1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32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.lucente14@gmail.com" userId="bdb3c66e807fc12e" providerId="LiveId" clId="{2B04B3D8-6175-492E-BE19-ECE484D9FE6B}"/>
    <pc:docChg chg="undo custSel addSld delSld modSld">
      <pc:chgData name="marco.lucente14@gmail.com" userId="bdb3c66e807fc12e" providerId="LiveId" clId="{2B04B3D8-6175-492E-BE19-ECE484D9FE6B}" dt="2021-03-24T20:47:14.232" v="4253" actId="14100"/>
      <pc:docMkLst>
        <pc:docMk/>
      </pc:docMkLst>
      <pc:sldChg chg="addSp delSp modSp mod">
        <pc:chgData name="marco.lucente14@gmail.com" userId="bdb3c66e807fc12e" providerId="LiveId" clId="{2B04B3D8-6175-492E-BE19-ECE484D9FE6B}" dt="2021-03-24T19:27:54.934" v="3654" actId="1076"/>
        <pc:sldMkLst>
          <pc:docMk/>
          <pc:sldMk cId="2439299242" sldId="256"/>
        </pc:sldMkLst>
        <pc:spChg chg="mod">
          <ac:chgData name="marco.lucente14@gmail.com" userId="bdb3c66e807fc12e" providerId="LiveId" clId="{2B04B3D8-6175-492E-BE19-ECE484D9FE6B}" dt="2021-03-24T19:26:55.710" v="3617" actId="20577"/>
          <ac:spMkLst>
            <pc:docMk/>
            <pc:sldMk cId="2439299242" sldId="256"/>
            <ac:spMk id="2" creationId="{18C1B087-989A-4E54-B88F-5F052D5F67BF}"/>
          </ac:spMkLst>
        </pc:spChg>
        <pc:spChg chg="add del mod">
          <ac:chgData name="marco.lucente14@gmail.com" userId="bdb3c66e807fc12e" providerId="LiveId" clId="{2B04B3D8-6175-492E-BE19-ECE484D9FE6B}" dt="2021-03-24T19:27:54.934" v="3654" actId="1076"/>
          <ac:spMkLst>
            <pc:docMk/>
            <pc:sldMk cId="2439299242" sldId="256"/>
            <ac:spMk id="3" creationId="{7DEC3A87-9F41-4FDA-8600-BE5261FAD12C}"/>
          </ac:spMkLst>
        </pc:spChg>
      </pc:sldChg>
      <pc:sldChg chg="addSp delSp modSp mod modAnim">
        <pc:chgData name="marco.lucente14@gmail.com" userId="bdb3c66e807fc12e" providerId="LiveId" clId="{2B04B3D8-6175-492E-BE19-ECE484D9FE6B}" dt="2021-03-24T19:59:16.333" v="4135" actId="1076"/>
        <pc:sldMkLst>
          <pc:docMk/>
          <pc:sldMk cId="2324358925" sldId="257"/>
        </pc:sldMkLst>
        <pc:spChg chg="del mod">
          <ac:chgData name="marco.lucente14@gmail.com" userId="bdb3c66e807fc12e" providerId="LiveId" clId="{2B04B3D8-6175-492E-BE19-ECE484D9FE6B}" dt="2021-03-24T16:43:07.163" v="211" actId="478"/>
          <ac:spMkLst>
            <pc:docMk/>
            <pc:sldMk cId="2324358925" sldId="257"/>
            <ac:spMk id="2" creationId="{02D884A1-77AA-4330-8EA4-AE3B481775A2}"/>
          </ac:spMkLst>
        </pc:spChg>
        <pc:spChg chg="add mod">
          <ac:chgData name="marco.lucente14@gmail.com" userId="bdb3c66e807fc12e" providerId="LiveId" clId="{2B04B3D8-6175-492E-BE19-ECE484D9FE6B}" dt="2021-03-24T16:43:41.361" v="217" actId="1076"/>
          <ac:spMkLst>
            <pc:docMk/>
            <pc:sldMk cId="2324358925" sldId="257"/>
            <ac:spMk id="3" creationId="{7E0DADB0-E45C-4692-9BFA-E2DEDFB298CA}"/>
          </ac:spMkLst>
        </pc:spChg>
        <pc:spChg chg="add mod">
          <ac:chgData name="marco.lucente14@gmail.com" userId="bdb3c66e807fc12e" providerId="LiveId" clId="{2B04B3D8-6175-492E-BE19-ECE484D9FE6B}" dt="2021-03-24T16:48:14.727" v="297" actId="21"/>
          <ac:spMkLst>
            <pc:docMk/>
            <pc:sldMk cId="2324358925" sldId="257"/>
            <ac:spMk id="4" creationId="{6E80DD33-C640-4E74-B324-81012CBA34CA}"/>
          </ac:spMkLst>
        </pc:spChg>
        <pc:spChg chg="add mod">
          <ac:chgData name="marco.lucente14@gmail.com" userId="bdb3c66e807fc12e" providerId="LiveId" clId="{2B04B3D8-6175-492E-BE19-ECE484D9FE6B}" dt="2021-03-24T19:28:14.357" v="3655" actId="1076"/>
          <ac:spMkLst>
            <pc:docMk/>
            <pc:sldMk cId="2324358925" sldId="257"/>
            <ac:spMk id="7" creationId="{7159C1D5-CF07-4411-A59A-3BD1551E6DBE}"/>
          </ac:spMkLst>
        </pc:spChg>
        <pc:spChg chg="add mod">
          <ac:chgData name="marco.lucente14@gmail.com" userId="bdb3c66e807fc12e" providerId="LiveId" clId="{2B04B3D8-6175-492E-BE19-ECE484D9FE6B}" dt="2021-03-24T19:28:16.958" v="3656" actId="1076"/>
          <ac:spMkLst>
            <pc:docMk/>
            <pc:sldMk cId="2324358925" sldId="257"/>
            <ac:spMk id="14" creationId="{DE45DBB8-45D3-41DC-9395-4EDB24F4A340}"/>
          </ac:spMkLst>
        </pc:spChg>
        <pc:spChg chg="add mod">
          <ac:chgData name="marco.lucente14@gmail.com" userId="bdb3c66e807fc12e" providerId="LiveId" clId="{2B04B3D8-6175-492E-BE19-ECE484D9FE6B}" dt="2021-03-24T19:28:25.653" v="3658" actId="20577"/>
          <ac:spMkLst>
            <pc:docMk/>
            <pc:sldMk cId="2324358925" sldId="257"/>
            <ac:spMk id="17" creationId="{CD46EB68-F7C4-44AD-A09B-0471BD31DB24}"/>
          </ac:spMkLst>
        </pc:spChg>
        <pc:picChg chg="add mod">
          <ac:chgData name="marco.lucente14@gmail.com" userId="bdb3c66e807fc12e" providerId="LiveId" clId="{2B04B3D8-6175-492E-BE19-ECE484D9FE6B}" dt="2021-03-24T19:59:16.333" v="4135" actId="1076"/>
          <ac:picMkLst>
            <pc:docMk/>
            <pc:sldMk cId="2324358925" sldId="257"/>
            <ac:picMk id="19" creationId="{054712AB-3624-444B-8433-827FB01917A4}"/>
          </ac:picMkLst>
        </pc:picChg>
        <pc:cxnChg chg="add mod">
          <ac:chgData name="marco.lucente14@gmail.com" userId="bdb3c66e807fc12e" providerId="LiveId" clId="{2B04B3D8-6175-492E-BE19-ECE484D9FE6B}" dt="2021-03-24T19:28:14.357" v="3655" actId="1076"/>
          <ac:cxnSpMkLst>
            <pc:docMk/>
            <pc:sldMk cId="2324358925" sldId="257"/>
            <ac:cxnSpMk id="6" creationId="{E754B3DD-4D89-45EC-BF25-249575671C8B}"/>
          </ac:cxnSpMkLst>
        </pc:cxnChg>
        <pc:cxnChg chg="add mod">
          <ac:chgData name="marco.lucente14@gmail.com" userId="bdb3c66e807fc12e" providerId="LiveId" clId="{2B04B3D8-6175-492E-BE19-ECE484D9FE6B}" dt="2021-03-24T16:46:37.929" v="276" actId="14100"/>
          <ac:cxnSpMkLst>
            <pc:docMk/>
            <pc:sldMk cId="2324358925" sldId="257"/>
            <ac:cxnSpMk id="9" creationId="{A1D8EBAD-3642-42BA-8FB4-48424F762835}"/>
          </ac:cxnSpMkLst>
        </pc:cxnChg>
        <pc:cxnChg chg="add">
          <ac:chgData name="marco.lucente14@gmail.com" userId="bdb3c66e807fc12e" providerId="LiveId" clId="{2B04B3D8-6175-492E-BE19-ECE484D9FE6B}" dt="2021-03-24T16:48:24.258" v="298" actId="11529"/>
          <ac:cxnSpMkLst>
            <pc:docMk/>
            <pc:sldMk cId="2324358925" sldId="257"/>
            <ac:cxnSpMk id="16" creationId="{C1870B5A-7C0A-4100-AFBF-913D2225A815}"/>
          </ac:cxnSpMkLst>
        </pc:cxnChg>
      </pc:sldChg>
      <pc:sldChg chg="addSp delSp modSp mod">
        <pc:chgData name="marco.lucente14@gmail.com" userId="bdb3c66e807fc12e" providerId="LiveId" clId="{2B04B3D8-6175-492E-BE19-ECE484D9FE6B}" dt="2021-03-24T20:11:03.964" v="4195" actId="1076"/>
        <pc:sldMkLst>
          <pc:docMk/>
          <pc:sldMk cId="1860077343" sldId="258"/>
        </pc:sldMkLst>
        <pc:spChg chg="del mod">
          <ac:chgData name="marco.lucente14@gmail.com" userId="bdb3c66e807fc12e" providerId="LiveId" clId="{2B04B3D8-6175-492E-BE19-ECE484D9FE6B}" dt="2021-03-24T17:32:31.208" v="1154" actId="478"/>
          <ac:spMkLst>
            <pc:docMk/>
            <pc:sldMk cId="1860077343" sldId="258"/>
            <ac:spMk id="6" creationId="{E32E6D48-6720-4388-B483-C90A610A9FBD}"/>
          </ac:spMkLst>
        </pc:spChg>
        <pc:spChg chg="del">
          <ac:chgData name="marco.lucente14@gmail.com" userId="bdb3c66e807fc12e" providerId="LiveId" clId="{2B04B3D8-6175-492E-BE19-ECE484D9FE6B}" dt="2021-03-24T17:32:26.755" v="1152" actId="478"/>
          <ac:spMkLst>
            <pc:docMk/>
            <pc:sldMk cId="1860077343" sldId="258"/>
            <ac:spMk id="15" creationId="{22575C88-E645-4A78-AD1C-8521B5B82B15}"/>
          </ac:spMkLst>
        </pc:spChg>
        <pc:spChg chg="del">
          <ac:chgData name="marco.lucente14@gmail.com" userId="bdb3c66e807fc12e" providerId="LiveId" clId="{2B04B3D8-6175-492E-BE19-ECE484D9FE6B}" dt="2021-03-24T17:32:26.755" v="1152" actId="478"/>
          <ac:spMkLst>
            <pc:docMk/>
            <pc:sldMk cId="1860077343" sldId="258"/>
            <ac:spMk id="22" creationId="{7B34A1C3-5796-4B7F-88E2-FDC9AB13E5CF}"/>
          </ac:spMkLst>
        </pc:spChg>
        <pc:spChg chg="del">
          <ac:chgData name="marco.lucente14@gmail.com" userId="bdb3c66e807fc12e" providerId="LiveId" clId="{2B04B3D8-6175-492E-BE19-ECE484D9FE6B}" dt="2021-03-24T17:32:26.755" v="1152" actId="478"/>
          <ac:spMkLst>
            <pc:docMk/>
            <pc:sldMk cId="1860077343" sldId="258"/>
            <ac:spMk id="25" creationId="{5F454BCE-923F-460E-8185-9FAC3316EC85}"/>
          </ac:spMkLst>
        </pc:spChg>
        <pc:spChg chg="del">
          <ac:chgData name="marco.lucente14@gmail.com" userId="bdb3c66e807fc12e" providerId="LiveId" clId="{2B04B3D8-6175-492E-BE19-ECE484D9FE6B}" dt="2021-03-24T17:32:26.755" v="1152" actId="478"/>
          <ac:spMkLst>
            <pc:docMk/>
            <pc:sldMk cId="1860077343" sldId="258"/>
            <ac:spMk id="28" creationId="{FE2EB971-21C2-4585-8CD3-E36035475E17}"/>
          </ac:spMkLst>
        </pc:spChg>
        <pc:spChg chg="del">
          <ac:chgData name="marco.lucente14@gmail.com" userId="bdb3c66e807fc12e" providerId="LiveId" clId="{2B04B3D8-6175-492E-BE19-ECE484D9FE6B}" dt="2021-03-24T17:32:26.755" v="1152" actId="478"/>
          <ac:spMkLst>
            <pc:docMk/>
            <pc:sldMk cId="1860077343" sldId="258"/>
            <ac:spMk id="31" creationId="{D7302F71-E345-48F5-8037-34C72E52BB68}"/>
          </ac:spMkLst>
        </pc:spChg>
        <pc:spChg chg="del">
          <ac:chgData name="marco.lucente14@gmail.com" userId="bdb3c66e807fc12e" providerId="LiveId" clId="{2B04B3D8-6175-492E-BE19-ECE484D9FE6B}" dt="2021-03-24T17:32:26.755" v="1152" actId="478"/>
          <ac:spMkLst>
            <pc:docMk/>
            <pc:sldMk cId="1860077343" sldId="258"/>
            <ac:spMk id="34" creationId="{D41512B6-8C41-4178-80EC-CE202CD7F97F}"/>
          </ac:spMkLst>
        </pc:spChg>
        <pc:spChg chg="del">
          <ac:chgData name="marco.lucente14@gmail.com" userId="bdb3c66e807fc12e" providerId="LiveId" clId="{2B04B3D8-6175-492E-BE19-ECE484D9FE6B}" dt="2021-03-24T17:32:26.755" v="1152" actId="478"/>
          <ac:spMkLst>
            <pc:docMk/>
            <pc:sldMk cId="1860077343" sldId="258"/>
            <ac:spMk id="37" creationId="{CB8BACF5-A2AB-423A-9E65-AEDBBF83F99C}"/>
          </ac:spMkLst>
        </pc:spChg>
        <pc:spChg chg="del">
          <ac:chgData name="marco.lucente14@gmail.com" userId="bdb3c66e807fc12e" providerId="LiveId" clId="{2B04B3D8-6175-492E-BE19-ECE484D9FE6B}" dt="2021-03-24T17:32:26.755" v="1152" actId="478"/>
          <ac:spMkLst>
            <pc:docMk/>
            <pc:sldMk cId="1860077343" sldId="258"/>
            <ac:spMk id="43" creationId="{A6475015-AECA-4D0F-9694-FE3E6BCBF646}"/>
          </ac:spMkLst>
        </pc:spChg>
        <pc:spChg chg="add mod">
          <ac:chgData name="marco.lucente14@gmail.com" userId="bdb3c66e807fc12e" providerId="LiveId" clId="{2B04B3D8-6175-492E-BE19-ECE484D9FE6B}" dt="2021-03-24T19:38:20.537" v="3799" actId="20577"/>
          <ac:spMkLst>
            <pc:docMk/>
            <pc:sldMk cId="1860077343" sldId="258"/>
            <ac:spMk id="44" creationId="{AE748615-5923-467C-8FF1-705C704392CE}"/>
          </ac:spMkLst>
        </pc:spChg>
        <pc:spChg chg="add mod">
          <ac:chgData name="marco.lucente14@gmail.com" userId="bdb3c66e807fc12e" providerId="LiveId" clId="{2B04B3D8-6175-492E-BE19-ECE484D9FE6B}" dt="2021-03-24T19:39:19.919" v="3822" actId="20577"/>
          <ac:spMkLst>
            <pc:docMk/>
            <pc:sldMk cId="1860077343" sldId="258"/>
            <ac:spMk id="47" creationId="{E37151A7-FBEA-4EE9-9B74-AB12C5DBD1BB}"/>
          </ac:spMkLst>
        </pc:spChg>
        <pc:spChg chg="add mod">
          <ac:chgData name="marco.lucente14@gmail.com" userId="bdb3c66e807fc12e" providerId="LiveId" clId="{2B04B3D8-6175-492E-BE19-ECE484D9FE6B}" dt="2021-03-24T17:37:57.180" v="1298" actId="20577"/>
          <ac:spMkLst>
            <pc:docMk/>
            <pc:sldMk cId="1860077343" sldId="258"/>
            <ac:spMk id="51" creationId="{6C9B3407-35A6-4655-9FEC-010AF838F8E2}"/>
          </ac:spMkLst>
        </pc:spChg>
        <pc:spChg chg="add mod">
          <ac:chgData name="marco.lucente14@gmail.com" userId="bdb3c66e807fc12e" providerId="LiveId" clId="{2B04B3D8-6175-492E-BE19-ECE484D9FE6B}" dt="2021-03-24T18:44:08.337" v="2603" actId="1076"/>
          <ac:spMkLst>
            <pc:docMk/>
            <pc:sldMk cId="1860077343" sldId="258"/>
            <ac:spMk id="52" creationId="{72463244-6BCE-44F6-8A22-5AB141AA6A29}"/>
          </ac:spMkLst>
        </pc:spChg>
        <pc:spChg chg="add mod">
          <ac:chgData name="marco.lucente14@gmail.com" userId="bdb3c66e807fc12e" providerId="LiveId" clId="{2B04B3D8-6175-492E-BE19-ECE484D9FE6B}" dt="2021-03-24T17:47:04.353" v="1367" actId="20577"/>
          <ac:spMkLst>
            <pc:docMk/>
            <pc:sldMk cId="1860077343" sldId="258"/>
            <ac:spMk id="55" creationId="{1371FB01-B13E-468E-ACCE-7E978F48BD2A}"/>
          </ac:spMkLst>
        </pc:spChg>
        <pc:spChg chg="add mod">
          <ac:chgData name="marco.lucente14@gmail.com" userId="bdb3c66e807fc12e" providerId="LiveId" clId="{2B04B3D8-6175-492E-BE19-ECE484D9FE6B}" dt="2021-03-24T19:39:47.397" v="3832" actId="20577"/>
          <ac:spMkLst>
            <pc:docMk/>
            <pc:sldMk cId="1860077343" sldId="258"/>
            <ac:spMk id="71" creationId="{C5C3F70D-E4B9-47CA-84D3-181C2A6371EC}"/>
          </ac:spMkLst>
        </pc:spChg>
        <pc:spChg chg="add mod">
          <ac:chgData name="marco.lucente14@gmail.com" userId="bdb3c66e807fc12e" providerId="LiveId" clId="{2B04B3D8-6175-492E-BE19-ECE484D9FE6B}" dt="2021-03-24T19:39:43.936" v="3830" actId="20577"/>
          <ac:spMkLst>
            <pc:docMk/>
            <pc:sldMk cId="1860077343" sldId="258"/>
            <ac:spMk id="72" creationId="{3CC24A54-49FC-469F-A405-09C207FB1E0C}"/>
          </ac:spMkLst>
        </pc:spChg>
        <pc:spChg chg="add mod">
          <ac:chgData name="marco.lucente14@gmail.com" userId="bdb3c66e807fc12e" providerId="LiveId" clId="{2B04B3D8-6175-492E-BE19-ECE484D9FE6B}" dt="2021-03-24T17:51:43.685" v="1463" actId="1076"/>
          <ac:spMkLst>
            <pc:docMk/>
            <pc:sldMk cId="1860077343" sldId="258"/>
            <ac:spMk id="73" creationId="{B10FA321-EBDC-469C-B77C-09DF192F0EF3}"/>
          </ac:spMkLst>
        </pc:spChg>
        <pc:spChg chg="add mod">
          <ac:chgData name="marco.lucente14@gmail.com" userId="bdb3c66e807fc12e" providerId="LiveId" clId="{2B04B3D8-6175-492E-BE19-ECE484D9FE6B}" dt="2021-03-24T19:39:37.646" v="3828" actId="20577"/>
          <ac:spMkLst>
            <pc:docMk/>
            <pc:sldMk cId="1860077343" sldId="258"/>
            <ac:spMk id="75" creationId="{A275AFC8-67D9-4ACE-9F19-C9682E03D1C5}"/>
          </ac:spMkLst>
        </pc:spChg>
        <pc:spChg chg="add mod">
          <ac:chgData name="marco.lucente14@gmail.com" userId="bdb3c66e807fc12e" providerId="LiveId" clId="{2B04B3D8-6175-492E-BE19-ECE484D9FE6B}" dt="2021-03-24T19:39:30.507" v="3824" actId="20577"/>
          <ac:spMkLst>
            <pc:docMk/>
            <pc:sldMk cId="1860077343" sldId="258"/>
            <ac:spMk id="76" creationId="{B68A8673-81C4-4DBA-822E-91EA7DEE171C}"/>
          </ac:spMkLst>
        </pc:spChg>
        <pc:spChg chg="add mod">
          <ac:chgData name="marco.lucente14@gmail.com" userId="bdb3c66e807fc12e" providerId="LiveId" clId="{2B04B3D8-6175-492E-BE19-ECE484D9FE6B}" dt="2021-03-24T17:54:31.682" v="1527" actId="20577"/>
          <ac:spMkLst>
            <pc:docMk/>
            <pc:sldMk cId="1860077343" sldId="258"/>
            <ac:spMk id="77" creationId="{EBF6AF76-1227-49F5-9C27-F796A9319A27}"/>
          </ac:spMkLst>
        </pc:spChg>
        <pc:spChg chg="add mod">
          <ac:chgData name="marco.lucente14@gmail.com" userId="bdb3c66e807fc12e" providerId="LiveId" clId="{2B04B3D8-6175-492E-BE19-ECE484D9FE6B}" dt="2021-03-24T17:55:01.277" v="1557" actId="1076"/>
          <ac:spMkLst>
            <pc:docMk/>
            <pc:sldMk cId="1860077343" sldId="258"/>
            <ac:spMk id="80" creationId="{AEE56154-1433-45E6-9F76-1534590890BF}"/>
          </ac:spMkLst>
        </pc:spChg>
        <pc:spChg chg="add mod">
          <ac:chgData name="marco.lucente14@gmail.com" userId="bdb3c66e807fc12e" providerId="LiveId" clId="{2B04B3D8-6175-492E-BE19-ECE484D9FE6B}" dt="2021-03-24T18:44:34.984" v="2636" actId="14100"/>
          <ac:spMkLst>
            <pc:docMk/>
            <pc:sldMk cId="1860077343" sldId="258"/>
            <ac:spMk id="83" creationId="{065E294B-4BBE-4855-9693-6DC4BC348F4D}"/>
          </ac:spMkLst>
        </pc:spChg>
        <pc:picChg chg="add mod">
          <ac:chgData name="marco.lucente14@gmail.com" userId="bdb3c66e807fc12e" providerId="LiveId" clId="{2B04B3D8-6175-492E-BE19-ECE484D9FE6B}" dt="2021-03-24T20:09:01.963" v="4179" actId="14100"/>
          <ac:picMkLst>
            <pc:docMk/>
            <pc:sldMk cId="1860077343" sldId="258"/>
            <ac:picMk id="84" creationId="{2F5A63A8-79C4-4B49-923A-2B57E37ECCA6}"/>
          </ac:picMkLst>
        </pc:picChg>
        <pc:picChg chg="add mod">
          <ac:chgData name="marco.lucente14@gmail.com" userId="bdb3c66e807fc12e" providerId="LiveId" clId="{2B04B3D8-6175-492E-BE19-ECE484D9FE6B}" dt="2021-03-24T20:09:42.963" v="4184" actId="1076"/>
          <ac:picMkLst>
            <pc:docMk/>
            <pc:sldMk cId="1860077343" sldId="258"/>
            <ac:picMk id="85" creationId="{0B215C86-0CDD-4E37-A5F5-69A1AA0B7FD8}"/>
          </ac:picMkLst>
        </pc:picChg>
        <pc:picChg chg="add mod">
          <ac:chgData name="marco.lucente14@gmail.com" userId="bdb3c66e807fc12e" providerId="LiveId" clId="{2B04B3D8-6175-492E-BE19-ECE484D9FE6B}" dt="2021-03-24T20:10:26.267" v="4187" actId="1076"/>
          <ac:picMkLst>
            <pc:docMk/>
            <pc:sldMk cId="1860077343" sldId="258"/>
            <ac:picMk id="86" creationId="{A91AFC40-55B9-4A99-AD9C-33351E49D255}"/>
          </ac:picMkLst>
        </pc:picChg>
        <pc:picChg chg="add mod">
          <ac:chgData name="marco.lucente14@gmail.com" userId="bdb3c66e807fc12e" providerId="LiveId" clId="{2B04B3D8-6175-492E-BE19-ECE484D9FE6B}" dt="2021-03-24T20:11:03.964" v="4195" actId="1076"/>
          <ac:picMkLst>
            <pc:docMk/>
            <pc:sldMk cId="1860077343" sldId="258"/>
            <ac:picMk id="87" creationId="{D92F2F53-F6D1-4287-A8DE-0208EAD31B06}"/>
          </ac:picMkLst>
        </pc:picChg>
        <pc:cxnChg chg="del mod">
          <ac:chgData name="marco.lucente14@gmail.com" userId="bdb3c66e807fc12e" providerId="LiveId" clId="{2B04B3D8-6175-492E-BE19-ECE484D9FE6B}" dt="2021-03-24T17:32:26.755" v="1152" actId="478"/>
          <ac:cxnSpMkLst>
            <pc:docMk/>
            <pc:sldMk cId="1860077343" sldId="258"/>
            <ac:cxnSpMk id="8" creationId="{895710B6-1C5E-48C3-9743-42041755F0FF}"/>
          </ac:cxnSpMkLst>
        </pc:cxnChg>
        <pc:cxnChg chg="del mod">
          <ac:chgData name="marco.lucente14@gmail.com" userId="bdb3c66e807fc12e" providerId="LiveId" clId="{2B04B3D8-6175-492E-BE19-ECE484D9FE6B}" dt="2021-03-24T17:32:26.755" v="1152" actId="478"/>
          <ac:cxnSpMkLst>
            <pc:docMk/>
            <pc:sldMk cId="1860077343" sldId="258"/>
            <ac:cxnSpMk id="17" creationId="{D57D31C9-51AB-4C9D-92BE-2619FBC5D09E}"/>
          </ac:cxnSpMkLst>
        </pc:cxnChg>
        <pc:cxnChg chg="del mod">
          <ac:chgData name="marco.lucente14@gmail.com" userId="bdb3c66e807fc12e" providerId="LiveId" clId="{2B04B3D8-6175-492E-BE19-ECE484D9FE6B}" dt="2021-03-24T17:32:26.755" v="1152" actId="478"/>
          <ac:cxnSpMkLst>
            <pc:docMk/>
            <pc:sldMk cId="1860077343" sldId="258"/>
            <ac:cxnSpMk id="24" creationId="{FF4DAAC2-985E-4506-8932-49EEDB5D10BC}"/>
          </ac:cxnSpMkLst>
        </pc:cxnChg>
        <pc:cxnChg chg="del mod">
          <ac:chgData name="marco.lucente14@gmail.com" userId="bdb3c66e807fc12e" providerId="LiveId" clId="{2B04B3D8-6175-492E-BE19-ECE484D9FE6B}" dt="2021-03-24T17:32:26.755" v="1152" actId="478"/>
          <ac:cxnSpMkLst>
            <pc:docMk/>
            <pc:sldMk cId="1860077343" sldId="258"/>
            <ac:cxnSpMk id="27" creationId="{83A75607-5D78-4F7A-B651-429FD2936A96}"/>
          </ac:cxnSpMkLst>
        </pc:cxnChg>
        <pc:cxnChg chg="del mod">
          <ac:chgData name="marco.lucente14@gmail.com" userId="bdb3c66e807fc12e" providerId="LiveId" clId="{2B04B3D8-6175-492E-BE19-ECE484D9FE6B}" dt="2021-03-24T17:32:26.755" v="1152" actId="478"/>
          <ac:cxnSpMkLst>
            <pc:docMk/>
            <pc:sldMk cId="1860077343" sldId="258"/>
            <ac:cxnSpMk id="30" creationId="{93BEA38B-4212-4807-8441-258E2EAD4CAA}"/>
          </ac:cxnSpMkLst>
        </pc:cxnChg>
        <pc:cxnChg chg="del">
          <ac:chgData name="marco.lucente14@gmail.com" userId="bdb3c66e807fc12e" providerId="LiveId" clId="{2B04B3D8-6175-492E-BE19-ECE484D9FE6B}" dt="2021-03-24T17:32:26.755" v="1152" actId="478"/>
          <ac:cxnSpMkLst>
            <pc:docMk/>
            <pc:sldMk cId="1860077343" sldId="258"/>
            <ac:cxnSpMk id="33" creationId="{AFB60F53-80E2-4A44-8C1B-D342748B9A29}"/>
          </ac:cxnSpMkLst>
        </pc:cxnChg>
        <pc:cxnChg chg="del">
          <ac:chgData name="marco.lucente14@gmail.com" userId="bdb3c66e807fc12e" providerId="LiveId" clId="{2B04B3D8-6175-492E-BE19-ECE484D9FE6B}" dt="2021-03-24T17:32:26.755" v="1152" actId="478"/>
          <ac:cxnSpMkLst>
            <pc:docMk/>
            <pc:sldMk cId="1860077343" sldId="258"/>
            <ac:cxnSpMk id="36" creationId="{46537053-875C-4614-8174-22CC0C60EFF8}"/>
          </ac:cxnSpMkLst>
        </pc:cxnChg>
        <pc:cxnChg chg="del mod">
          <ac:chgData name="marco.lucente14@gmail.com" userId="bdb3c66e807fc12e" providerId="LiveId" clId="{2B04B3D8-6175-492E-BE19-ECE484D9FE6B}" dt="2021-03-24T17:32:26.755" v="1152" actId="478"/>
          <ac:cxnSpMkLst>
            <pc:docMk/>
            <pc:sldMk cId="1860077343" sldId="258"/>
            <ac:cxnSpMk id="39" creationId="{EE1FEFDC-CE2D-462D-A3A5-2B640935F9D7}"/>
          </ac:cxnSpMkLst>
        </pc:cxnChg>
        <pc:cxnChg chg="add mod">
          <ac:chgData name="marco.lucente14@gmail.com" userId="bdb3c66e807fc12e" providerId="LiveId" clId="{2B04B3D8-6175-492E-BE19-ECE484D9FE6B}" dt="2021-03-24T17:34:56.142" v="1254" actId="14100"/>
          <ac:cxnSpMkLst>
            <pc:docMk/>
            <pc:sldMk cId="1860077343" sldId="258"/>
            <ac:cxnSpMk id="46" creationId="{01821518-31D3-4626-BC8E-499C243D0F2B}"/>
          </ac:cxnSpMkLst>
        </pc:cxnChg>
        <pc:cxnChg chg="add">
          <ac:chgData name="marco.lucente14@gmail.com" userId="bdb3c66e807fc12e" providerId="LiveId" clId="{2B04B3D8-6175-492E-BE19-ECE484D9FE6B}" dt="2021-03-24T17:37:37.526" v="1269" actId="11529"/>
          <ac:cxnSpMkLst>
            <pc:docMk/>
            <pc:sldMk cId="1860077343" sldId="258"/>
            <ac:cxnSpMk id="50" creationId="{3D06F264-596E-474E-AB66-7A3271D5B375}"/>
          </ac:cxnSpMkLst>
        </pc:cxnChg>
        <pc:cxnChg chg="add">
          <ac:chgData name="marco.lucente14@gmail.com" userId="bdb3c66e807fc12e" providerId="LiveId" clId="{2B04B3D8-6175-492E-BE19-ECE484D9FE6B}" dt="2021-03-24T17:46:54.415" v="1354" actId="11529"/>
          <ac:cxnSpMkLst>
            <pc:docMk/>
            <pc:sldMk cId="1860077343" sldId="258"/>
            <ac:cxnSpMk id="54" creationId="{CA26E164-2916-4F95-9924-03C422922ECE}"/>
          </ac:cxnSpMkLst>
        </pc:cxnChg>
        <pc:cxnChg chg="add">
          <ac:chgData name="marco.lucente14@gmail.com" userId="bdb3c66e807fc12e" providerId="LiveId" clId="{2B04B3D8-6175-492E-BE19-ECE484D9FE6B}" dt="2021-03-24T17:47:09.302" v="1368" actId="11529"/>
          <ac:cxnSpMkLst>
            <pc:docMk/>
            <pc:sldMk cId="1860077343" sldId="258"/>
            <ac:cxnSpMk id="57" creationId="{02C102FD-8430-4C8F-84F8-ACD7B37E4D79}"/>
          </ac:cxnSpMkLst>
        </pc:cxnChg>
        <pc:cxnChg chg="add">
          <ac:chgData name="marco.lucente14@gmail.com" userId="bdb3c66e807fc12e" providerId="LiveId" clId="{2B04B3D8-6175-492E-BE19-ECE484D9FE6B}" dt="2021-03-24T17:47:13.302" v="1369" actId="11529"/>
          <ac:cxnSpMkLst>
            <pc:docMk/>
            <pc:sldMk cId="1860077343" sldId="258"/>
            <ac:cxnSpMk id="59" creationId="{8DC796D9-F19E-44AB-975C-95737973AE26}"/>
          </ac:cxnSpMkLst>
        </pc:cxnChg>
        <pc:cxnChg chg="add">
          <ac:chgData name="marco.lucente14@gmail.com" userId="bdb3c66e807fc12e" providerId="LiveId" clId="{2B04B3D8-6175-492E-BE19-ECE484D9FE6B}" dt="2021-03-24T17:47:17.583" v="1370" actId="11529"/>
          <ac:cxnSpMkLst>
            <pc:docMk/>
            <pc:sldMk cId="1860077343" sldId="258"/>
            <ac:cxnSpMk id="61" creationId="{08276554-33C7-43EB-9C61-44CB3C09D6DB}"/>
          </ac:cxnSpMkLst>
        </pc:cxnChg>
        <pc:cxnChg chg="add mod">
          <ac:chgData name="marco.lucente14@gmail.com" userId="bdb3c66e807fc12e" providerId="LiveId" clId="{2B04B3D8-6175-492E-BE19-ECE484D9FE6B}" dt="2021-03-24T17:51:49.053" v="1464" actId="14100"/>
          <ac:cxnSpMkLst>
            <pc:docMk/>
            <pc:sldMk cId="1860077343" sldId="258"/>
            <ac:cxnSpMk id="63" creationId="{84D3671E-0917-472F-828A-5D8AE9586E6F}"/>
          </ac:cxnSpMkLst>
        </pc:cxnChg>
        <pc:cxnChg chg="add mod">
          <ac:chgData name="marco.lucente14@gmail.com" userId="bdb3c66e807fc12e" providerId="LiveId" clId="{2B04B3D8-6175-492E-BE19-ECE484D9FE6B}" dt="2021-03-24T17:47:36.493" v="1377" actId="14100"/>
          <ac:cxnSpMkLst>
            <pc:docMk/>
            <pc:sldMk cId="1860077343" sldId="258"/>
            <ac:cxnSpMk id="66" creationId="{F6928BCB-CADF-44F7-B376-C0F64C18EAA9}"/>
          </ac:cxnSpMkLst>
        </pc:cxnChg>
        <pc:cxnChg chg="add">
          <ac:chgData name="marco.lucente14@gmail.com" userId="bdb3c66e807fc12e" providerId="LiveId" clId="{2B04B3D8-6175-492E-BE19-ECE484D9FE6B}" dt="2021-03-24T17:54:39.005" v="1528" actId="11529"/>
          <ac:cxnSpMkLst>
            <pc:docMk/>
            <pc:sldMk cId="1860077343" sldId="258"/>
            <ac:cxnSpMk id="79" creationId="{23607D00-38BE-4006-8246-6962FDE6DFB7}"/>
          </ac:cxnSpMkLst>
        </pc:cxnChg>
        <pc:cxnChg chg="add">
          <ac:chgData name="marco.lucente14@gmail.com" userId="bdb3c66e807fc12e" providerId="LiveId" clId="{2B04B3D8-6175-492E-BE19-ECE484D9FE6B}" dt="2021-03-24T18:44:11.739" v="2604" actId="11529"/>
          <ac:cxnSpMkLst>
            <pc:docMk/>
            <pc:sldMk cId="1860077343" sldId="258"/>
            <ac:cxnSpMk id="82" creationId="{ED894A13-A25B-4CBB-8D56-FC130CC92F76}"/>
          </ac:cxnSpMkLst>
        </pc:cxnChg>
      </pc:sldChg>
      <pc:sldChg chg="addSp delSp modSp mod modAnim">
        <pc:chgData name="marco.lucente14@gmail.com" userId="bdb3c66e807fc12e" providerId="LiveId" clId="{2B04B3D8-6175-492E-BE19-ECE484D9FE6B}" dt="2021-03-24T20:37:29.529" v="4205" actId="1076"/>
        <pc:sldMkLst>
          <pc:docMk/>
          <pc:sldMk cId="2654617563" sldId="259"/>
        </pc:sldMkLst>
        <pc:spChg chg="del">
          <ac:chgData name="marco.lucente14@gmail.com" userId="bdb3c66e807fc12e" providerId="LiveId" clId="{2B04B3D8-6175-492E-BE19-ECE484D9FE6B}" dt="2021-03-24T17:32:08.681" v="1151" actId="478"/>
          <ac:spMkLst>
            <pc:docMk/>
            <pc:sldMk cId="2654617563" sldId="259"/>
            <ac:spMk id="2" creationId="{1AB53258-A9DD-41C5-B780-970F8718EF49}"/>
          </ac:spMkLst>
        </pc:spChg>
        <pc:spChg chg="add del mod">
          <ac:chgData name="marco.lucente14@gmail.com" userId="bdb3c66e807fc12e" providerId="LiveId" clId="{2B04B3D8-6175-492E-BE19-ECE484D9FE6B}" dt="2021-03-24T17:32:05.117" v="1150" actId="478"/>
          <ac:spMkLst>
            <pc:docMk/>
            <pc:sldMk cId="2654617563" sldId="259"/>
            <ac:spMk id="23" creationId="{A51B9CEF-44B4-4C15-BB9E-6F4D21A99176}"/>
          </ac:spMkLst>
        </pc:spChg>
        <pc:spChg chg="add del mod">
          <ac:chgData name="marco.lucente14@gmail.com" userId="bdb3c66e807fc12e" providerId="LiveId" clId="{2B04B3D8-6175-492E-BE19-ECE484D9FE6B}" dt="2021-03-24T17:32:02.017" v="1149" actId="478"/>
          <ac:spMkLst>
            <pc:docMk/>
            <pc:sldMk cId="2654617563" sldId="259"/>
            <ac:spMk id="25" creationId="{7A84DFCA-0329-4B0F-85D4-478FDBF42513}"/>
          </ac:spMkLst>
        </pc:spChg>
        <pc:spChg chg="add del mod">
          <ac:chgData name="marco.lucente14@gmail.com" userId="bdb3c66e807fc12e" providerId="LiveId" clId="{2B04B3D8-6175-492E-BE19-ECE484D9FE6B}" dt="2021-03-24T17:32:02.017" v="1149" actId="478"/>
          <ac:spMkLst>
            <pc:docMk/>
            <pc:sldMk cId="2654617563" sldId="259"/>
            <ac:spMk id="26" creationId="{B5A79B7E-34BC-4BF0-B063-7FF0F74E6709}"/>
          </ac:spMkLst>
        </pc:spChg>
        <pc:spChg chg="add del mod">
          <ac:chgData name="marco.lucente14@gmail.com" userId="bdb3c66e807fc12e" providerId="LiveId" clId="{2B04B3D8-6175-492E-BE19-ECE484D9FE6B}" dt="2021-03-24T17:32:02.017" v="1149" actId="478"/>
          <ac:spMkLst>
            <pc:docMk/>
            <pc:sldMk cId="2654617563" sldId="259"/>
            <ac:spMk id="27" creationId="{8E219940-9C2E-42B5-8FE4-4B9D9BF3C0EA}"/>
          </ac:spMkLst>
        </pc:spChg>
        <pc:spChg chg="add del mod">
          <ac:chgData name="marco.lucente14@gmail.com" userId="bdb3c66e807fc12e" providerId="LiveId" clId="{2B04B3D8-6175-492E-BE19-ECE484D9FE6B}" dt="2021-03-24T17:32:02.017" v="1149" actId="478"/>
          <ac:spMkLst>
            <pc:docMk/>
            <pc:sldMk cId="2654617563" sldId="259"/>
            <ac:spMk id="28" creationId="{E49DE3A6-0954-420E-9267-949E2CD925A5}"/>
          </ac:spMkLst>
        </pc:spChg>
        <pc:spChg chg="add mod">
          <ac:chgData name="marco.lucente14@gmail.com" userId="bdb3c66e807fc12e" providerId="LiveId" clId="{2B04B3D8-6175-492E-BE19-ECE484D9FE6B}" dt="2021-03-24T18:45:39.248" v="2637"/>
          <ac:spMkLst>
            <pc:docMk/>
            <pc:sldMk cId="2654617563" sldId="259"/>
            <ac:spMk id="29" creationId="{E895A1F9-5842-4AC1-A039-55AA20234243}"/>
          </ac:spMkLst>
        </pc:spChg>
        <pc:spChg chg="add del mod">
          <ac:chgData name="marco.lucente14@gmail.com" userId="bdb3c66e807fc12e" providerId="LiveId" clId="{2B04B3D8-6175-492E-BE19-ECE484D9FE6B}" dt="2021-03-24T19:44:08.946" v="3898" actId="478"/>
          <ac:spMkLst>
            <pc:docMk/>
            <pc:sldMk cId="2654617563" sldId="259"/>
            <ac:spMk id="30" creationId="{591A6682-68BD-4923-AFC0-7FC40ABD5166}"/>
          </ac:spMkLst>
        </pc:spChg>
        <pc:spChg chg="add del mod">
          <ac:chgData name="marco.lucente14@gmail.com" userId="bdb3c66e807fc12e" providerId="LiveId" clId="{2B04B3D8-6175-492E-BE19-ECE484D9FE6B}" dt="2021-03-24T18:48:45.348" v="2778" actId="478"/>
          <ac:spMkLst>
            <pc:docMk/>
            <pc:sldMk cId="2654617563" sldId="259"/>
            <ac:spMk id="32" creationId="{81729AB7-2B6D-4998-8BA6-AA39D822F87D}"/>
          </ac:spMkLst>
        </pc:spChg>
        <pc:spChg chg="add mod">
          <ac:chgData name="marco.lucente14@gmail.com" userId="bdb3c66e807fc12e" providerId="LiveId" clId="{2B04B3D8-6175-492E-BE19-ECE484D9FE6B}" dt="2021-03-24T18:50:57.533" v="2830" actId="20577"/>
          <ac:spMkLst>
            <pc:docMk/>
            <pc:sldMk cId="2654617563" sldId="259"/>
            <ac:spMk id="38" creationId="{6A7BA83E-41AB-435A-82AD-41E083899E96}"/>
          </ac:spMkLst>
        </pc:spChg>
        <pc:spChg chg="add mod">
          <ac:chgData name="marco.lucente14@gmail.com" userId="bdb3c66e807fc12e" providerId="LiveId" clId="{2B04B3D8-6175-492E-BE19-ECE484D9FE6B}" dt="2021-03-24T19:44:22.172" v="3900" actId="1076"/>
          <ac:spMkLst>
            <pc:docMk/>
            <pc:sldMk cId="2654617563" sldId="259"/>
            <ac:spMk id="39" creationId="{20AA4440-8151-4AF6-A87C-51D3A4284FA0}"/>
          </ac:spMkLst>
        </pc:spChg>
        <pc:spChg chg="add mod">
          <ac:chgData name="marco.lucente14@gmail.com" userId="bdb3c66e807fc12e" providerId="LiveId" clId="{2B04B3D8-6175-492E-BE19-ECE484D9FE6B}" dt="2021-03-24T19:44:17.732" v="3899" actId="1076"/>
          <ac:spMkLst>
            <pc:docMk/>
            <pc:sldMk cId="2654617563" sldId="259"/>
            <ac:spMk id="40" creationId="{E3A5B6CD-4CC5-40FF-BFEF-929B5A0D6CFC}"/>
          </ac:spMkLst>
        </pc:spChg>
        <pc:spChg chg="add mod">
          <ac:chgData name="marco.lucente14@gmail.com" userId="bdb3c66e807fc12e" providerId="LiveId" clId="{2B04B3D8-6175-492E-BE19-ECE484D9FE6B}" dt="2021-03-24T18:50:43.658" v="2814" actId="20577"/>
          <ac:spMkLst>
            <pc:docMk/>
            <pc:sldMk cId="2654617563" sldId="259"/>
            <ac:spMk id="41" creationId="{93D913AF-E7D5-43D6-8EE7-F5F972968068}"/>
          </ac:spMkLst>
        </pc:spChg>
        <pc:spChg chg="add mod">
          <ac:chgData name="marco.lucente14@gmail.com" userId="bdb3c66e807fc12e" providerId="LiveId" clId="{2B04B3D8-6175-492E-BE19-ECE484D9FE6B}" dt="2021-03-24T19:19:06.680" v="3520" actId="20577"/>
          <ac:spMkLst>
            <pc:docMk/>
            <pc:sldMk cId="2654617563" sldId="259"/>
            <ac:spMk id="42" creationId="{8EE9D057-8008-4CD6-89B2-BAB4AD3262F4}"/>
          </ac:spMkLst>
        </pc:spChg>
        <pc:spChg chg="add mod">
          <ac:chgData name="marco.lucente14@gmail.com" userId="bdb3c66e807fc12e" providerId="LiveId" clId="{2B04B3D8-6175-492E-BE19-ECE484D9FE6B}" dt="2021-03-24T18:50:51.212" v="2822" actId="20577"/>
          <ac:spMkLst>
            <pc:docMk/>
            <pc:sldMk cId="2654617563" sldId="259"/>
            <ac:spMk id="43" creationId="{929B1319-E33A-4232-8AEE-4EBC793D0FC0}"/>
          </ac:spMkLst>
        </pc:spChg>
        <pc:spChg chg="add mod">
          <ac:chgData name="marco.lucente14@gmail.com" userId="bdb3c66e807fc12e" providerId="LiveId" clId="{2B04B3D8-6175-492E-BE19-ECE484D9FE6B}" dt="2021-03-24T18:50:53.704" v="2826" actId="20577"/>
          <ac:spMkLst>
            <pc:docMk/>
            <pc:sldMk cId="2654617563" sldId="259"/>
            <ac:spMk id="44" creationId="{DE4B364F-65F9-41A3-83CC-1320954F8190}"/>
          </ac:spMkLst>
        </pc:spChg>
        <pc:spChg chg="add mod">
          <ac:chgData name="marco.lucente14@gmail.com" userId="bdb3c66e807fc12e" providerId="LiveId" clId="{2B04B3D8-6175-492E-BE19-ECE484D9FE6B}" dt="2021-03-24T19:44:38.896" v="3905" actId="20577"/>
          <ac:spMkLst>
            <pc:docMk/>
            <pc:sldMk cId="2654617563" sldId="259"/>
            <ac:spMk id="45" creationId="{2EAF2BDE-F15F-45C0-B125-79D443194739}"/>
          </ac:spMkLst>
        </pc:spChg>
        <pc:spChg chg="add mod">
          <ac:chgData name="marco.lucente14@gmail.com" userId="bdb3c66e807fc12e" providerId="LiveId" clId="{2B04B3D8-6175-492E-BE19-ECE484D9FE6B}" dt="2021-03-24T18:52:09.194" v="2878" actId="1076"/>
          <ac:spMkLst>
            <pc:docMk/>
            <pc:sldMk cId="2654617563" sldId="259"/>
            <ac:spMk id="46" creationId="{2B8E3234-769A-46A5-B802-04FB1ED3E894}"/>
          </ac:spMkLst>
        </pc:spChg>
        <pc:spChg chg="add mod">
          <ac:chgData name="marco.lucente14@gmail.com" userId="bdb3c66e807fc12e" providerId="LiveId" clId="{2B04B3D8-6175-492E-BE19-ECE484D9FE6B}" dt="2021-03-24T19:44:30.444" v="3902" actId="1076"/>
          <ac:spMkLst>
            <pc:docMk/>
            <pc:sldMk cId="2654617563" sldId="259"/>
            <ac:spMk id="49" creationId="{BE4B7D95-8B02-4CB7-8517-E4F501D04F28}"/>
          </ac:spMkLst>
        </pc:spChg>
        <pc:picChg chg="add del mod">
          <ac:chgData name="marco.lucente14@gmail.com" userId="bdb3c66e807fc12e" providerId="LiveId" clId="{2B04B3D8-6175-492E-BE19-ECE484D9FE6B}" dt="2021-03-24T18:51:21.502" v="2835" actId="478"/>
          <ac:picMkLst>
            <pc:docMk/>
            <pc:sldMk cId="2654617563" sldId="259"/>
            <ac:picMk id="31" creationId="{296230CD-925C-4506-92E1-DF817089B65D}"/>
          </ac:picMkLst>
        </pc:picChg>
        <pc:picChg chg="add mod">
          <ac:chgData name="marco.lucente14@gmail.com" userId="bdb3c66e807fc12e" providerId="LiveId" clId="{2B04B3D8-6175-492E-BE19-ECE484D9FE6B}" dt="2021-03-24T20:37:06.344" v="4202" actId="1076"/>
          <ac:picMkLst>
            <pc:docMk/>
            <pc:sldMk cId="2654617563" sldId="259"/>
            <ac:picMk id="50" creationId="{303081E4-7C8F-4CE3-8C02-685B9E0D647D}"/>
          </ac:picMkLst>
        </pc:picChg>
        <pc:picChg chg="add mod">
          <ac:chgData name="marco.lucente14@gmail.com" userId="bdb3c66e807fc12e" providerId="LiveId" clId="{2B04B3D8-6175-492E-BE19-ECE484D9FE6B}" dt="2021-03-24T20:37:29.529" v="4205" actId="1076"/>
          <ac:picMkLst>
            <pc:docMk/>
            <pc:sldMk cId="2654617563" sldId="259"/>
            <ac:picMk id="51" creationId="{B7BF8F2E-2147-4586-A8BD-FAB85DDCBC2F}"/>
          </ac:picMkLst>
        </pc:picChg>
        <pc:cxnChg chg="del mod">
          <ac:chgData name="marco.lucente14@gmail.com" userId="bdb3c66e807fc12e" providerId="LiveId" clId="{2B04B3D8-6175-492E-BE19-ECE484D9FE6B}" dt="2021-03-24T17:32:02.017" v="1149" actId="478"/>
          <ac:cxnSpMkLst>
            <pc:docMk/>
            <pc:sldMk cId="2654617563" sldId="259"/>
            <ac:cxnSpMk id="4" creationId="{5E856CDF-66C4-4175-8D10-B4F1A4B21A2B}"/>
          </ac:cxnSpMkLst>
        </pc:cxnChg>
        <pc:cxnChg chg="del">
          <ac:chgData name="marco.lucente14@gmail.com" userId="bdb3c66e807fc12e" providerId="LiveId" clId="{2B04B3D8-6175-492E-BE19-ECE484D9FE6B}" dt="2021-03-24T17:32:02.017" v="1149" actId="478"/>
          <ac:cxnSpMkLst>
            <pc:docMk/>
            <pc:sldMk cId="2654617563" sldId="259"/>
            <ac:cxnSpMk id="12" creationId="{4C5F842F-2689-454B-A15B-E18D8A4F4B2A}"/>
          </ac:cxnSpMkLst>
        </pc:cxnChg>
        <pc:cxnChg chg="del">
          <ac:chgData name="marco.lucente14@gmail.com" userId="bdb3c66e807fc12e" providerId="LiveId" clId="{2B04B3D8-6175-492E-BE19-ECE484D9FE6B}" dt="2021-03-24T17:32:02.017" v="1149" actId="478"/>
          <ac:cxnSpMkLst>
            <pc:docMk/>
            <pc:sldMk cId="2654617563" sldId="259"/>
            <ac:cxnSpMk id="14" creationId="{9017CC31-4BCC-46EE-9C85-4DDC45DB8865}"/>
          </ac:cxnSpMkLst>
        </pc:cxnChg>
        <pc:cxnChg chg="del">
          <ac:chgData name="marco.lucente14@gmail.com" userId="bdb3c66e807fc12e" providerId="LiveId" clId="{2B04B3D8-6175-492E-BE19-ECE484D9FE6B}" dt="2021-03-24T17:32:02.017" v="1149" actId="478"/>
          <ac:cxnSpMkLst>
            <pc:docMk/>
            <pc:sldMk cId="2654617563" sldId="259"/>
            <ac:cxnSpMk id="16" creationId="{6EFDCE8A-9BDE-4468-8C62-C78A8EF1B0AB}"/>
          </ac:cxnSpMkLst>
        </pc:cxnChg>
        <pc:cxnChg chg="del">
          <ac:chgData name="marco.lucente14@gmail.com" userId="bdb3c66e807fc12e" providerId="LiveId" clId="{2B04B3D8-6175-492E-BE19-ECE484D9FE6B}" dt="2021-03-24T17:32:02.017" v="1149" actId="478"/>
          <ac:cxnSpMkLst>
            <pc:docMk/>
            <pc:sldMk cId="2654617563" sldId="259"/>
            <ac:cxnSpMk id="19" creationId="{3897B45B-D258-493D-A324-6DB98A832BB5}"/>
          </ac:cxnSpMkLst>
        </pc:cxnChg>
        <pc:cxnChg chg="add del mod">
          <ac:chgData name="marco.lucente14@gmail.com" userId="bdb3c66e807fc12e" providerId="LiveId" clId="{2B04B3D8-6175-492E-BE19-ECE484D9FE6B}" dt="2021-03-24T18:48:41.314" v="2776" actId="11529"/>
          <ac:cxnSpMkLst>
            <pc:docMk/>
            <pc:sldMk cId="2654617563" sldId="259"/>
            <ac:cxnSpMk id="34" creationId="{84844D04-B3FE-472A-91A0-A608C6AAC6F8}"/>
          </ac:cxnSpMkLst>
        </pc:cxnChg>
        <pc:cxnChg chg="add del mod">
          <ac:chgData name="marco.lucente14@gmail.com" userId="bdb3c66e807fc12e" providerId="LiveId" clId="{2B04B3D8-6175-492E-BE19-ECE484D9FE6B}" dt="2021-03-24T18:48:40.933" v="2774"/>
          <ac:cxnSpMkLst>
            <pc:docMk/>
            <pc:sldMk cId="2654617563" sldId="259"/>
            <ac:cxnSpMk id="35" creationId="{AAAC3AFB-E70B-4AF2-8D45-AD99284586A0}"/>
          </ac:cxnSpMkLst>
        </pc:cxnChg>
        <pc:cxnChg chg="add del mod">
          <ac:chgData name="marco.lucente14@gmail.com" userId="bdb3c66e807fc12e" providerId="LiveId" clId="{2B04B3D8-6175-492E-BE19-ECE484D9FE6B}" dt="2021-03-24T18:48:40.740" v="2773"/>
          <ac:cxnSpMkLst>
            <pc:docMk/>
            <pc:sldMk cId="2654617563" sldId="259"/>
            <ac:cxnSpMk id="36" creationId="{E9FC8905-6E62-4078-B8D5-1FC453B90D5B}"/>
          </ac:cxnSpMkLst>
        </pc:cxnChg>
        <pc:cxnChg chg="add del mod">
          <ac:chgData name="marco.lucente14@gmail.com" userId="bdb3c66e807fc12e" providerId="LiveId" clId="{2B04B3D8-6175-492E-BE19-ECE484D9FE6B}" dt="2021-03-24T18:48:40.530" v="2772"/>
          <ac:cxnSpMkLst>
            <pc:docMk/>
            <pc:sldMk cId="2654617563" sldId="259"/>
            <ac:cxnSpMk id="37" creationId="{B94BC5FF-360B-48B3-A5AC-82856799FC16}"/>
          </ac:cxnSpMkLst>
        </pc:cxnChg>
        <pc:cxnChg chg="add">
          <ac:chgData name="marco.lucente14@gmail.com" userId="bdb3c66e807fc12e" providerId="LiveId" clId="{2B04B3D8-6175-492E-BE19-ECE484D9FE6B}" dt="2021-03-24T18:52:15.809" v="2879" actId="11529"/>
          <ac:cxnSpMkLst>
            <pc:docMk/>
            <pc:sldMk cId="2654617563" sldId="259"/>
            <ac:cxnSpMk id="48" creationId="{B49541D4-E55E-4B20-937C-2A818C72CCC0}"/>
          </ac:cxnSpMkLst>
        </pc:cxnChg>
      </pc:sldChg>
      <pc:sldChg chg="addSp delSp modSp new mod modAnim">
        <pc:chgData name="marco.lucente14@gmail.com" userId="bdb3c66e807fc12e" providerId="LiveId" clId="{2B04B3D8-6175-492E-BE19-ECE484D9FE6B}" dt="2021-03-24T20:41:58.273" v="4225" actId="1076"/>
        <pc:sldMkLst>
          <pc:docMk/>
          <pc:sldMk cId="2637747642" sldId="260"/>
        </pc:sldMkLst>
        <pc:spChg chg="add del mod">
          <ac:chgData name="marco.lucente14@gmail.com" userId="bdb3c66e807fc12e" providerId="LiveId" clId="{2B04B3D8-6175-492E-BE19-ECE484D9FE6B}" dt="2021-03-24T17:31:47.216" v="1147" actId="478"/>
          <ac:spMkLst>
            <pc:docMk/>
            <pc:sldMk cId="2637747642" sldId="260"/>
            <ac:spMk id="2" creationId="{3B35C412-24F7-4A35-A3D9-D17EE70756D4}"/>
          </ac:spMkLst>
        </pc:spChg>
        <pc:spChg chg="add del mod">
          <ac:chgData name="marco.lucente14@gmail.com" userId="bdb3c66e807fc12e" providerId="LiveId" clId="{2B04B3D8-6175-492E-BE19-ECE484D9FE6B}" dt="2021-03-24T17:31:53.536" v="1148" actId="478"/>
          <ac:spMkLst>
            <pc:docMk/>
            <pc:sldMk cId="2637747642" sldId="260"/>
            <ac:spMk id="5" creationId="{05E073B4-1F66-4283-9E5D-D97BC2EB0503}"/>
          </ac:spMkLst>
        </pc:spChg>
        <pc:spChg chg="add mod">
          <ac:chgData name="marco.lucente14@gmail.com" userId="bdb3c66e807fc12e" providerId="LiveId" clId="{2B04B3D8-6175-492E-BE19-ECE484D9FE6B}" dt="2021-03-24T19:41:14.940" v="3836" actId="20577"/>
          <ac:spMkLst>
            <pc:docMk/>
            <pc:sldMk cId="2637747642" sldId="260"/>
            <ac:spMk id="10" creationId="{FBCABDB9-9771-46A4-B0B0-03503179588E}"/>
          </ac:spMkLst>
        </pc:spChg>
        <pc:spChg chg="add mod">
          <ac:chgData name="marco.lucente14@gmail.com" userId="bdb3c66e807fc12e" providerId="LiveId" clId="{2B04B3D8-6175-492E-BE19-ECE484D9FE6B}" dt="2021-03-24T19:41:52.300" v="3865" actId="20577"/>
          <ac:spMkLst>
            <pc:docMk/>
            <pc:sldMk cId="2637747642" sldId="260"/>
            <ac:spMk id="14" creationId="{5CA2B67D-98AE-48E2-9B21-D812968EF61B}"/>
          </ac:spMkLst>
        </pc:spChg>
        <pc:spChg chg="add mod">
          <ac:chgData name="marco.lucente14@gmail.com" userId="bdb3c66e807fc12e" providerId="LiveId" clId="{2B04B3D8-6175-492E-BE19-ECE484D9FE6B}" dt="2021-03-24T19:42:04.772" v="3867" actId="20577"/>
          <ac:spMkLst>
            <pc:docMk/>
            <pc:sldMk cId="2637747642" sldId="260"/>
            <ac:spMk id="18" creationId="{C457DB9E-5C1F-45CC-BBE0-260E742D1D3A}"/>
          </ac:spMkLst>
        </pc:spChg>
        <pc:spChg chg="add mod">
          <ac:chgData name="marco.lucente14@gmail.com" userId="bdb3c66e807fc12e" providerId="LiveId" clId="{2B04B3D8-6175-492E-BE19-ECE484D9FE6B}" dt="2021-03-24T18:07:21.596" v="1955" actId="1076"/>
          <ac:spMkLst>
            <pc:docMk/>
            <pc:sldMk cId="2637747642" sldId="260"/>
            <ac:spMk id="22" creationId="{DACBB7EC-CFB7-4A79-9B11-F6FAEAE767BA}"/>
          </ac:spMkLst>
        </pc:spChg>
        <pc:spChg chg="add mod">
          <ac:chgData name="marco.lucente14@gmail.com" userId="bdb3c66e807fc12e" providerId="LiveId" clId="{2B04B3D8-6175-492E-BE19-ECE484D9FE6B}" dt="2021-03-24T19:42:36.738" v="3873" actId="20577"/>
          <ac:spMkLst>
            <pc:docMk/>
            <pc:sldMk cId="2637747642" sldId="260"/>
            <ac:spMk id="34" creationId="{D72E2BF6-5511-4D7D-AFA6-E1548347D4F1}"/>
          </ac:spMkLst>
        </pc:spChg>
        <pc:spChg chg="add mod">
          <ac:chgData name="marco.lucente14@gmail.com" userId="bdb3c66e807fc12e" providerId="LiveId" clId="{2B04B3D8-6175-492E-BE19-ECE484D9FE6B}" dt="2021-03-24T19:42:45.734" v="3875" actId="20577"/>
          <ac:spMkLst>
            <pc:docMk/>
            <pc:sldMk cId="2637747642" sldId="260"/>
            <ac:spMk id="35" creationId="{EA021B5F-D8B8-4AD4-979E-6B4E7C13D812}"/>
          </ac:spMkLst>
        </pc:spChg>
        <pc:spChg chg="add mod">
          <ac:chgData name="marco.lucente14@gmail.com" userId="bdb3c66e807fc12e" providerId="LiveId" clId="{2B04B3D8-6175-492E-BE19-ECE484D9FE6B}" dt="2021-03-24T19:42:56.294" v="3881" actId="20577"/>
          <ac:spMkLst>
            <pc:docMk/>
            <pc:sldMk cId="2637747642" sldId="260"/>
            <ac:spMk id="36" creationId="{9C9D13B0-0094-4807-AB20-B1D27A00CC68}"/>
          </ac:spMkLst>
        </pc:spChg>
        <pc:spChg chg="add del mod">
          <ac:chgData name="marco.lucente14@gmail.com" userId="bdb3c66e807fc12e" providerId="LiveId" clId="{2B04B3D8-6175-492E-BE19-ECE484D9FE6B}" dt="2021-03-24T19:42:48.833" v="3876" actId="478"/>
          <ac:spMkLst>
            <pc:docMk/>
            <pc:sldMk cId="2637747642" sldId="260"/>
            <ac:spMk id="39" creationId="{B63DF755-D97A-4C98-B9B4-17F382DEAEC9}"/>
          </ac:spMkLst>
        </pc:spChg>
        <pc:spChg chg="add del mod">
          <ac:chgData name="marco.lucente14@gmail.com" userId="bdb3c66e807fc12e" providerId="LiveId" clId="{2B04B3D8-6175-492E-BE19-ECE484D9FE6B}" dt="2021-03-24T19:42:51.613" v="3878" actId="478"/>
          <ac:spMkLst>
            <pc:docMk/>
            <pc:sldMk cId="2637747642" sldId="260"/>
            <ac:spMk id="42" creationId="{4BC0A74B-CA42-4D4E-9781-7491C7AFDBAB}"/>
          </ac:spMkLst>
        </pc:spChg>
        <pc:spChg chg="add mod">
          <ac:chgData name="marco.lucente14@gmail.com" userId="bdb3c66e807fc12e" providerId="LiveId" clId="{2B04B3D8-6175-492E-BE19-ECE484D9FE6B}" dt="2021-03-24T18:13:55.021" v="2326" actId="20577"/>
          <ac:spMkLst>
            <pc:docMk/>
            <pc:sldMk cId="2637747642" sldId="260"/>
            <ac:spMk id="50" creationId="{3E59FB56-D861-42A6-8461-A9660D5A846C}"/>
          </ac:spMkLst>
        </pc:spChg>
        <pc:picChg chg="add mod">
          <ac:chgData name="marco.lucente14@gmail.com" userId="bdb3c66e807fc12e" providerId="LiveId" clId="{2B04B3D8-6175-492E-BE19-ECE484D9FE6B}" dt="2021-03-24T20:38:35.753" v="4210" actId="1076"/>
          <ac:picMkLst>
            <pc:docMk/>
            <pc:sldMk cId="2637747642" sldId="260"/>
            <ac:picMk id="53" creationId="{E3342D67-0010-4D82-A6DF-E5483D68CB38}"/>
          </ac:picMkLst>
        </pc:picChg>
        <pc:picChg chg="add mod">
          <ac:chgData name="marco.lucente14@gmail.com" userId="bdb3c66e807fc12e" providerId="LiveId" clId="{2B04B3D8-6175-492E-BE19-ECE484D9FE6B}" dt="2021-03-24T20:39:52.010" v="4212" actId="1076"/>
          <ac:picMkLst>
            <pc:docMk/>
            <pc:sldMk cId="2637747642" sldId="260"/>
            <ac:picMk id="54" creationId="{64B98771-2AED-4D7A-B1AC-0B138E875932}"/>
          </ac:picMkLst>
        </pc:picChg>
        <pc:picChg chg="add mod">
          <ac:chgData name="marco.lucente14@gmail.com" userId="bdb3c66e807fc12e" providerId="LiveId" clId="{2B04B3D8-6175-492E-BE19-ECE484D9FE6B}" dt="2021-03-24T20:41:11.729" v="4221" actId="1076"/>
          <ac:picMkLst>
            <pc:docMk/>
            <pc:sldMk cId="2637747642" sldId="260"/>
            <ac:picMk id="55" creationId="{363D5CD3-F602-48C3-835D-76C9E4EBD1B7}"/>
          </ac:picMkLst>
        </pc:picChg>
        <pc:picChg chg="add mod">
          <ac:chgData name="marco.lucente14@gmail.com" userId="bdb3c66e807fc12e" providerId="LiveId" clId="{2B04B3D8-6175-492E-BE19-ECE484D9FE6B}" dt="2021-03-24T20:41:58.273" v="4225" actId="1076"/>
          <ac:picMkLst>
            <pc:docMk/>
            <pc:sldMk cId="2637747642" sldId="260"/>
            <ac:picMk id="56" creationId="{A7655B4C-55D9-438C-9711-B4A58A1E50D1}"/>
          </ac:picMkLst>
        </pc:picChg>
        <pc:cxnChg chg="add del">
          <ac:chgData name="marco.lucente14@gmail.com" userId="bdb3c66e807fc12e" providerId="LiveId" clId="{2B04B3D8-6175-492E-BE19-ECE484D9FE6B}" dt="2021-03-24T17:31:53.536" v="1148" actId="478"/>
          <ac:cxnSpMkLst>
            <pc:docMk/>
            <pc:sldMk cId="2637747642" sldId="260"/>
            <ac:cxnSpMk id="4" creationId="{466ECD78-BD34-4725-9644-F8BBB690B694}"/>
          </ac:cxnSpMkLst>
        </pc:cxnChg>
        <pc:cxnChg chg="add del mod">
          <ac:chgData name="marco.lucente14@gmail.com" userId="bdb3c66e807fc12e" providerId="LiveId" clId="{2B04B3D8-6175-492E-BE19-ECE484D9FE6B}" dt="2021-03-24T17:31:53.536" v="1148" actId="478"/>
          <ac:cxnSpMkLst>
            <pc:docMk/>
            <pc:sldMk cId="2637747642" sldId="260"/>
            <ac:cxnSpMk id="7" creationId="{2CA7D4EF-E16E-4EC2-80A9-3A5A2560B560}"/>
          </ac:cxnSpMkLst>
        </pc:cxnChg>
        <pc:cxnChg chg="add mod">
          <ac:chgData name="marco.lucente14@gmail.com" userId="bdb3c66e807fc12e" providerId="LiveId" clId="{2B04B3D8-6175-492E-BE19-ECE484D9FE6B}" dt="2021-03-24T18:02:01.419" v="1690" actId="14100"/>
          <ac:cxnSpMkLst>
            <pc:docMk/>
            <pc:sldMk cId="2637747642" sldId="260"/>
            <ac:cxnSpMk id="12" creationId="{B1D66A69-15C9-4488-8D9B-6AF56DDD8797}"/>
          </ac:cxnSpMkLst>
        </pc:cxnChg>
        <pc:cxnChg chg="add mod">
          <ac:chgData name="marco.lucente14@gmail.com" userId="bdb3c66e807fc12e" providerId="LiveId" clId="{2B04B3D8-6175-492E-BE19-ECE484D9FE6B}" dt="2021-03-24T18:04:22.676" v="1808" actId="14100"/>
          <ac:cxnSpMkLst>
            <pc:docMk/>
            <pc:sldMk cId="2637747642" sldId="260"/>
            <ac:cxnSpMk id="16" creationId="{9068746F-7610-4C48-AA6D-5D250740C89A}"/>
          </ac:cxnSpMkLst>
        </pc:cxnChg>
        <pc:cxnChg chg="add mod">
          <ac:chgData name="marco.lucente14@gmail.com" userId="bdb3c66e807fc12e" providerId="LiveId" clId="{2B04B3D8-6175-492E-BE19-ECE484D9FE6B}" dt="2021-03-24T18:07:00.652" v="1939" actId="14100"/>
          <ac:cxnSpMkLst>
            <pc:docMk/>
            <pc:sldMk cId="2637747642" sldId="260"/>
            <ac:cxnSpMk id="20" creationId="{3798FE9C-658E-4DE5-A921-5072BB04DF4B}"/>
          </ac:cxnSpMkLst>
        </pc:cxnChg>
        <pc:cxnChg chg="add">
          <ac:chgData name="marco.lucente14@gmail.com" userId="bdb3c66e807fc12e" providerId="LiveId" clId="{2B04B3D8-6175-492E-BE19-ECE484D9FE6B}" dt="2021-03-24T18:07:17.925" v="1954" actId="11529"/>
          <ac:cxnSpMkLst>
            <pc:docMk/>
            <pc:sldMk cId="2637747642" sldId="260"/>
            <ac:cxnSpMk id="24" creationId="{D7DD0A07-5A04-444D-AA97-A9C40D4A0302}"/>
          </ac:cxnSpMkLst>
        </pc:cxnChg>
        <pc:cxnChg chg="add del mod">
          <ac:chgData name="marco.lucente14@gmail.com" userId="bdb3c66e807fc12e" providerId="LiveId" clId="{2B04B3D8-6175-492E-BE19-ECE484D9FE6B}" dt="2021-03-24T18:10:39.187" v="2102" actId="478"/>
          <ac:cxnSpMkLst>
            <pc:docMk/>
            <pc:sldMk cId="2637747642" sldId="260"/>
            <ac:cxnSpMk id="26" creationId="{9CFC1368-68E5-4AEF-9B05-065F75839FB1}"/>
          </ac:cxnSpMkLst>
        </pc:cxnChg>
        <pc:cxnChg chg="add del">
          <ac:chgData name="marco.lucente14@gmail.com" userId="bdb3c66e807fc12e" providerId="LiveId" clId="{2B04B3D8-6175-492E-BE19-ECE484D9FE6B}" dt="2021-03-24T18:10:37.566" v="2101" actId="478"/>
          <ac:cxnSpMkLst>
            <pc:docMk/>
            <pc:sldMk cId="2637747642" sldId="260"/>
            <ac:cxnSpMk id="28" creationId="{61F9A38A-4537-47C9-BF7D-402AA50C082B}"/>
          </ac:cxnSpMkLst>
        </pc:cxnChg>
        <pc:cxnChg chg="add mod">
          <ac:chgData name="marco.lucente14@gmail.com" userId="bdb3c66e807fc12e" providerId="LiveId" clId="{2B04B3D8-6175-492E-BE19-ECE484D9FE6B}" dt="2021-03-24T18:07:35.299" v="1959" actId="14100"/>
          <ac:cxnSpMkLst>
            <pc:docMk/>
            <pc:sldMk cId="2637747642" sldId="260"/>
            <ac:cxnSpMk id="30" creationId="{F8EF1D26-3273-4F5B-8309-4959C65C0EF6}"/>
          </ac:cxnSpMkLst>
        </pc:cxnChg>
        <pc:cxnChg chg="add">
          <ac:chgData name="marco.lucente14@gmail.com" userId="bdb3c66e807fc12e" providerId="LiveId" clId="{2B04B3D8-6175-492E-BE19-ECE484D9FE6B}" dt="2021-03-24T18:08:28.701" v="1960" actId="11529"/>
          <ac:cxnSpMkLst>
            <pc:docMk/>
            <pc:sldMk cId="2637747642" sldId="260"/>
            <ac:cxnSpMk id="33" creationId="{8CA1DEC7-F7B5-4109-83AB-6823AE901F2D}"/>
          </ac:cxnSpMkLst>
        </pc:cxnChg>
        <pc:cxnChg chg="add del">
          <ac:chgData name="marco.lucente14@gmail.com" userId="bdb3c66e807fc12e" providerId="LiveId" clId="{2B04B3D8-6175-492E-BE19-ECE484D9FE6B}" dt="2021-03-24T19:42:50.309" v="3877" actId="478"/>
          <ac:cxnSpMkLst>
            <pc:docMk/>
            <pc:sldMk cId="2637747642" sldId="260"/>
            <ac:cxnSpMk id="38" creationId="{429018DC-70BD-4375-A76F-7D57DCB5C817}"/>
          </ac:cxnSpMkLst>
        </pc:cxnChg>
        <pc:cxnChg chg="add del mod">
          <ac:chgData name="marco.lucente14@gmail.com" userId="bdb3c66e807fc12e" providerId="LiveId" clId="{2B04B3D8-6175-492E-BE19-ECE484D9FE6B}" dt="2021-03-24T19:42:52.920" v="3879" actId="478"/>
          <ac:cxnSpMkLst>
            <pc:docMk/>
            <pc:sldMk cId="2637747642" sldId="260"/>
            <ac:cxnSpMk id="41" creationId="{5660C5FD-CD73-4B5E-9FBA-21AAA5FCDF42}"/>
          </ac:cxnSpMkLst>
        </pc:cxnChg>
        <pc:cxnChg chg="add del mod">
          <ac:chgData name="marco.lucente14@gmail.com" userId="bdb3c66e807fc12e" providerId="LiveId" clId="{2B04B3D8-6175-492E-BE19-ECE484D9FE6B}" dt="2021-03-24T18:12:50.082" v="2235" actId="478"/>
          <ac:cxnSpMkLst>
            <pc:docMk/>
            <pc:sldMk cId="2637747642" sldId="260"/>
            <ac:cxnSpMk id="44" creationId="{787F76F7-7D85-479C-8421-3B0168F39C1A}"/>
          </ac:cxnSpMkLst>
        </pc:cxnChg>
        <pc:cxnChg chg="add">
          <ac:chgData name="marco.lucente14@gmail.com" userId="bdb3c66e807fc12e" providerId="LiveId" clId="{2B04B3D8-6175-492E-BE19-ECE484D9FE6B}" dt="2021-03-24T18:12:55.517" v="2236" actId="11529"/>
          <ac:cxnSpMkLst>
            <pc:docMk/>
            <pc:sldMk cId="2637747642" sldId="260"/>
            <ac:cxnSpMk id="49" creationId="{A48E9238-8C22-4F3A-A28F-F66F0B45AE41}"/>
          </ac:cxnSpMkLst>
        </pc:cxnChg>
        <pc:cxnChg chg="add del mod">
          <ac:chgData name="marco.lucente14@gmail.com" userId="bdb3c66e807fc12e" providerId="LiveId" clId="{2B04B3D8-6175-492E-BE19-ECE484D9FE6B}" dt="2021-03-24T18:42:36.378" v="2528" actId="478"/>
          <ac:cxnSpMkLst>
            <pc:docMk/>
            <pc:sldMk cId="2637747642" sldId="260"/>
            <ac:cxnSpMk id="52" creationId="{3E8B7DB8-8CE7-4779-A031-72E74F0E74CF}"/>
          </ac:cxnSpMkLst>
        </pc:cxnChg>
      </pc:sldChg>
      <pc:sldChg chg="addSp modSp new mod modAnim">
        <pc:chgData name="marco.lucente14@gmail.com" userId="bdb3c66e807fc12e" providerId="LiveId" clId="{2B04B3D8-6175-492E-BE19-ECE484D9FE6B}" dt="2021-03-24T20:45:27.088" v="4249" actId="1076"/>
        <pc:sldMkLst>
          <pc:docMk/>
          <pc:sldMk cId="3143670677" sldId="261"/>
        </pc:sldMkLst>
        <pc:spChg chg="add mod">
          <ac:chgData name="marco.lucente14@gmail.com" userId="bdb3c66e807fc12e" providerId="LiveId" clId="{2B04B3D8-6175-492E-BE19-ECE484D9FE6B}" dt="2021-03-24T18:32:49.136" v="2339" actId="5793"/>
          <ac:spMkLst>
            <pc:docMk/>
            <pc:sldMk cId="3143670677" sldId="261"/>
            <ac:spMk id="2" creationId="{EE502BBA-43C4-4513-A81B-10F78D038427}"/>
          </ac:spMkLst>
        </pc:spChg>
        <pc:spChg chg="add mod">
          <ac:chgData name="marco.lucente14@gmail.com" userId="bdb3c66e807fc12e" providerId="LiveId" clId="{2B04B3D8-6175-492E-BE19-ECE484D9FE6B}" dt="2021-03-24T18:38:01.386" v="2383" actId="1076"/>
          <ac:spMkLst>
            <pc:docMk/>
            <pc:sldMk cId="3143670677" sldId="261"/>
            <ac:spMk id="7" creationId="{2918222D-75C9-4741-B6FD-A25EA8FD3B98}"/>
          </ac:spMkLst>
        </pc:spChg>
        <pc:spChg chg="add mod">
          <ac:chgData name="marco.lucente14@gmail.com" userId="bdb3c66e807fc12e" providerId="LiveId" clId="{2B04B3D8-6175-492E-BE19-ECE484D9FE6B}" dt="2021-03-24T18:38:29.069" v="2411" actId="20577"/>
          <ac:spMkLst>
            <pc:docMk/>
            <pc:sldMk cId="3143670677" sldId="261"/>
            <ac:spMk id="13" creationId="{D82B7DBA-8CB1-42A6-B8AE-4A85DE2E8A82}"/>
          </ac:spMkLst>
        </pc:spChg>
        <pc:spChg chg="add mod">
          <ac:chgData name="marco.lucente14@gmail.com" userId="bdb3c66e807fc12e" providerId="LiveId" clId="{2B04B3D8-6175-492E-BE19-ECE484D9FE6B}" dt="2021-03-24T18:38:59.665" v="2443" actId="1076"/>
          <ac:spMkLst>
            <pc:docMk/>
            <pc:sldMk cId="3143670677" sldId="261"/>
            <ac:spMk id="17" creationId="{1C86B95B-8EC3-4361-A97A-0B366ACF252B}"/>
          </ac:spMkLst>
        </pc:spChg>
        <pc:spChg chg="add mod">
          <ac:chgData name="marco.lucente14@gmail.com" userId="bdb3c66e807fc12e" providerId="LiveId" clId="{2B04B3D8-6175-492E-BE19-ECE484D9FE6B}" dt="2021-03-24T18:39:39.242" v="2455" actId="1076"/>
          <ac:spMkLst>
            <pc:docMk/>
            <pc:sldMk cId="3143670677" sldId="261"/>
            <ac:spMk id="20" creationId="{EF7F3C47-062F-4F12-90C9-9452CEA95F94}"/>
          </ac:spMkLst>
        </pc:spChg>
        <pc:spChg chg="add mod">
          <ac:chgData name="marco.lucente14@gmail.com" userId="bdb3c66e807fc12e" providerId="LiveId" clId="{2B04B3D8-6175-492E-BE19-ECE484D9FE6B}" dt="2021-03-24T19:43:42.631" v="3891" actId="20577"/>
          <ac:spMkLst>
            <pc:docMk/>
            <pc:sldMk cId="3143670677" sldId="261"/>
            <ac:spMk id="25" creationId="{06EB67A9-03B9-4E3C-BB68-C2AA3574EEC4}"/>
          </ac:spMkLst>
        </pc:spChg>
        <pc:spChg chg="add mod">
          <ac:chgData name="marco.lucente14@gmail.com" userId="bdb3c66e807fc12e" providerId="LiveId" clId="{2B04B3D8-6175-492E-BE19-ECE484D9FE6B}" dt="2021-03-24T19:43:50.749" v="3894" actId="1076"/>
          <ac:spMkLst>
            <pc:docMk/>
            <pc:sldMk cId="3143670677" sldId="261"/>
            <ac:spMk id="26" creationId="{F2976E30-A45F-4DBA-8B56-14898632AC4A}"/>
          </ac:spMkLst>
        </pc:spChg>
        <pc:spChg chg="add mod">
          <ac:chgData name="marco.lucente14@gmail.com" userId="bdb3c66e807fc12e" providerId="LiveId" clId="{2B04B3D8-6175-492E-BE19-ECE484D9FE6B}" dt="2021-03-24T19:43:35.644" v="3889" actId="20577"/>
          <ac:spMkLst>
            <pc:docMk/>
            <pc:sldMk cId="3143670677" sldId="261"/>
            <ac:spMk id="29" creationId="{959039A6-87BE-4C9B-87A7-932B9C1ECB69}"/>
          </ac:spMkLst>
        </pc:spChg>
        <pc:picChg chg="add mod">
          <ac:chgData name="marco.lucente14@gmail.com" userId="bdb3c66e807fc12e" providerId="LiveId" clId="{2B04B3D8-6175-492E-BE19-ECE484D9FE6B}" dt="2021-03-24T20:42:28.297" v="4227" actId="1076"/>
          <ac:picMkLst>
            <pc:docMk/>
            <pc:sldMk cId="3143670677" sldId="261"/>
            <ac:picMk id="30" creationId="{ACAE4207-CAA4-4109-BD94-4EC96C9168DA}"/>
          </ac:picMkLst>
        </pc:picChg>
        <pc:picChg chg="add mod">
          <ac:chgData name="marco.lucente14@gmail.com" userId="bdb3c66e807fc12e" providerId="LiveId" clId="{2B04B3D8-6175-492E-BE19-ECE484D9FE6B}" dt="2021-03-24T20:42:59.808" v="4229" actId="1076"/>
          <ac:picMkLst>
            <pc:docMk/>
            <pc:sldMk cId="3143670677" sldId="261"/>
            <ac:picMk id="31" creationId="{40F6CB05-9F4B-46CA-8AC3-565A4C44F3E4}"/>
          </ac:picMkLst>
        </pc:picChg>
        <pc:picChg chg="add mod">
          <ac:chgData name="marco.lucente14@gmail.com" userId="bdb3c66e807fc12e" providerId="LiveId" clId="{2B04B3D8-6175-492E-BE19-ECE484D9FE6B}" dt="2021-03-24T20:43:39.130" v="4233" actId="1076"/>
          <ac:picMkLst>
            <pc:docMk/>
            <pc:sldMk cId="3143670677" sldId="261"/>
            <ac:picMk id="32" creationId="{591CC77C-B581-4384-9D72-FCACEE6893DE}"/>
          </ac:picMkLst>
        </pc:picChg>
        <pc:picChg chg="add mod">
          <ac:chgData name="marco.lucente14@gmail.com" userId="bdb3c66e807fc12e" providerId="LiveId" clId="{2B04B3D8-6175-492E-BE19-ECE484D9FE6B}" dt="2021-03-24T20:45:27.088" v="4249" actId="1076"/>
          <ac:picMkLst>
            <pc:docMk/>
            <pc:sldMk cId="3143670677" sldId="261"/>
            <ac:picMk id="33" creationId="{D72C945E-E815-4BEA-871C-F22AE4B95104}"/>
          </ac:picMkLst>
        </pc:picChg>
        <pc:picChg chg="add mod">
          <ac:chgData name="marco.lucente14@gmail.com" userId="bdb3c66e807fc12e" providerId="LiveId" clId="{2B04B3D8-6175-492E-BE19-ECE484D9FE6B}" dt="2021-03-24T20:45:17.907" v="4241" actId="1076"/>
          <ac:picMkLst>
            <pc:docMk/>
            <pc:sldMk cId="3143670677" sldId="261"/>
            <ac:picMk id="34" creationId="{023545E6-142E-489E-B888-AD13051B3BAD}"/>
          </ac:picMkLst>
        </pc:picChg>
        <pc:cxnChg chg="add mod">
          <ac:chgData name="marco.lucente14@gmail.com" userId="bdb3c66e807fc12e" providerId="LiveId" clId="{2B04B3D8-6175-492E-BE19-ECE484D9FE6B}" dt="2021-03-24T18:37:27.994" v="2342" actId="14100"/>
          <ac:cxnSpMkLst>
            <pc:docMk/>
            <pc:sldMk cId="3143670677" sldId="261"/>
            <ac:cxnSpMk id="4" creationId="{C3F56AC0-FB16-4FC3-BA77-42F0B8F54F9D}"/>
          </ac:cxnSpMkLst>
        </pc:cxnChg>
        <pc:cxnChg chg="add mod">
          <ac:chgData name="marco.lucente14@gmail.com" userId="bdb3c66e807fc12e" providerId="LiveId" clId="{2B04B3D8-6175-492E-BE19-ECE484D9FE6B}" dt="2021-03-24T18:38:15.153" v="2387" actId="14100"/>
          <ac:cxnSpMkLst>
            <pc:docMk/>
            <pc:sldMk cId="3143670677" sldId="261"/>
            <ac:cxnSpMk id="9" creationId="{DFC5F7C1-967A-4AE5-8F4A-41B899C952B9}"/>
          </ac:cxnSpMkLst>
        </pc:cxnChg>
        <pc:cxnChg chg="add mod">
          <ac:chgData name="marco.lucente14@gmail.com" userId="bdb3c66e807fc12e" providerId="LiveId" clId="{2B04B3D8-6175-492E-BE19-ECE484D9FE6B}" dt="2021-03-24T18:38:38.697" v="2413" actId="14100"/>
          <ac:cxnSpMkLst>
            <pc:docMk/>
            <pc:sldMk cId="3143670677" sldId="261"/>
            <ac:cxnSpMk id="15" creationId="{0FAB2A02-DA0E-4B22-BF3C-13507519C003}"/>
          </ac:cxnSpMkLst>
        </pc:cxnChg>
        <pc:cxnChg chg="add">
          <ac:chgData name="marco.lucente14@gmail.com" userId="bdb3c66e807fc12e" providerId="LiveId" clId="{2B04B3D8-6175-492E-BE19-ECE484D9FE6B}" dt="2021-03-24T18:39:23.130" v="2444" actId="11529"/>
          <ac:cxnSpMkLst>
            <pc:docMk/>
            <pc:sldMk cId="3143670677" sldId="261"/>
            <ac:cxnSpMk id="19" creationId="{07EFF04A-B6AE-48BD-B332-6BCBD3559D28}"/>
          </ac:cxnSpMkLst>
        </pc:cxnChg>
        <pc:cxnChg chg="add">
          <ac:chgData name="marco.lucente14@gmail.com" userId="bdb3c66e807fc12e" providerId="LiveId" clId="{2B04B3D8-6175-492E-BE19-ECE484D9FE6B}" dt="2021-03-24T18:39:44.811" v="2456" actId="11529"/>
          <ac:cxnSpMkLst>
            <pc:docMk/>
            <pc:sldMk cId="3143670677" sldId="261"/>
            <ac:cxnSpMk id="22" creationId="{23D3F976-9E4B-49C8-87E4-5BEBA975481D}"/>
          </ac:cxnSpMkLst>
        </pc:cxnChg>
        <pc:cxnChg chg="add">
          <ac:chgData name="marco.lucente14@gmail.com" userId="bdb3c66e807fc12e" providerId="LiveId" clId="{2B04B3D8-6175-492E-BE19-ECE484D9FE6B}" dt="2021-03-24T18:39:50.211" v="2457" actId="11529"/>
          <ac:cxnSpMkLst>
            <pc:docMk/>
            <pc:sldMk cId="3143670677" sldId="261"/>
            <ac:cxnSpMk id="24" creationId="{ECDB3A5A-4AF2-4E65-9C93-0B0CE7C6F324}"/>
          </ac:cxnSpMkLst>
        </pc:cxnChg>
        <pc:cxnChg chg="add">
          <ac:chgData name="marco.lucente14@gmail.com" userId="bdb3c66e807fc12e" providerId="LiveId" clId="{2B04B3D8-6175-492E-BE19-ECE484D9FE6B}" dt="2021-03-24T18:41:45.147" v="2492" actId="11529"/>
          <ac:cxnSpMkLst>
            <pc:docMk/>
            <pc:sldMk cId="3143670677" sldId="261"/>
            <ac:cxnSpMk id="28" creationId="{AFB66D9F-34DC-403A-9047-DDCC194DC28C}"/>
          </ac:cxnSpMkLst>
        </pc:cxnChg>
      </pc:sldChg>
      <pc:sldChg chg="addSp delSp modSp new del mod modClrScheme chgLayout">
        <pc:chgData name="marco.lucente14@gmail.com" userId="bdb3c66e807fc12e" providerId="LiveId" clId="{2B04B3D8-6175-492E-BE19-ECE484D9FE6B}" dt="2021-03-24T18:00:32.449" v="1687" actId="2696"/>
        <pc:sldMkLst>
          <pc:docMk/>
          <pc:sldMk cId="4230900170" sldId="262"/>
        </pc:sldMkLst>
        <pc:spChg chg="del">
          <ac:chgData name="marco.lucente14@gmail.com" userId="bdb3c66e807fc12e" providerId="LiveId" clId="{2B04B3D8-6175-492E-BE19-ECE484D9FE6B}" dt="2021-03-24T16:34:08.951" v="142" actId="700"/>
          <ac:spMkLst>
            <pc:docMk/>
            <pc:sldMk cId="4230900170" sldId="262"/>
            <ac:spMk id="2" creationId="{0B60215C-E042-488F-AE53-B76181477903}"/>
          </ac:spMkLst>
        </pc:spChg>
        <pc:spChg chg="del">
          <ac:chgData name="marco.lucente14@gmail.com" userId="bdb3c66e807fc12e" providerId="LiveId" clId="{2B04B3D8-6175-492E-BE19-ECE484D9FE6B}" dt="2021-03-24T16:34:08.951" v="142" actId="700"/>
          <ac:spMkLst>
            <pc:docMk/>
            <pc:sldMk cId="4230900170" sldId="262"/>
            <ac:spMk id="3" creationId="{2EC0134D-9E1E-402F-B55C-D263E41E9FF6}"/>
          </ac:spMkLst>
        </pc:spChg>
        <pc:spChg chg="add mod">
          <ac:chgData name="marco.lucente14@gmail.com" userId="bdb3c66e807fc12e" providerId="LiveId" clId="{2B04B3D8-6175-492E-BE19-ECE484D9FE6B}" dt="2021-03-24T16:36:21.786" v="188" actId="1076"/>
          <ac:spMkLst>
            <pc:docMk/>
            <pc:sldMk cId="4230900170" sldId="262"/>
            <ac:spMk id="4" creationId="{A3DD0F57-AC56-40A0-8472-5839B1C2BE30}"/>
          </ac:spMkLst>
        </pc:spChg>
        <pc:spChg chg="add mod">
          <ac:chgData name="marco.lucente14@gmail.com" userId="bdb3c66e807fc12e" providerId="LiveId" clId="{2B04B3D8-6175-492E-BE19-ECE484D9FE6B}" dt="2021-03-24T16:36:24.882" v="189" actId="1076"/>
          <ac:spMkLst>
            <pc:docMk/>
            <pc:sldMk cId="4230900170" sldId="262"/>
            <ac:spMk id="5" creationId="{E322809B-28DA-414E-B7B9-2D5E0F844C17}"/>
          </ac:spMkLst>
        </pc:spChg>
        <pc:spChg chg="add mod">
          <ac:chgData name="marco.lucente14@gmail.com" userId="bdb3c66e807fc12e" providerId="LiveId" clId="{2B04B3D8-6175-492E-BE19-ECE484D9FE6B}" dt="2021-03-24T16:37:14.882" v="201" actId="1076"/>
          <ac:spMkLst>
            <pc:docMk/>
            <pc:sldMk cId="4230900170" sldId="262"/>
            <ac:spMk id="35" creationId="{F2465343-8F4A-4820-98BE-E3FA7AABE984}"/>
          </ac:spMkLst>
        </pc:spChg>
        <pc:spChg chg="add mod">
          <ac:chgData name="marco.lucente14@gmail.com" userId="bdb3c66e807fc12e" providerId="LiveId" clId="{2B04B3D8-6175-492E-BE19-ECE484D9FE6B}" dt="2021-03-24T16:38:33.804" v="207" actId="1076"/>
          <ac:spMkLst>
            <pc:docMk/>
            <pc:sldMk cId="4230900170" sldId="262"/>
            <ac:spMk id="37" creationId="{CF4B5998-B511-4BB9-8F44-8F6D5E1F0041}"/>
          </ac:spMkLst>
        </pc:spChg>
        <pc:picChg chg="add">
          <ac:chgData name="marco.lucente14@gmail.com" userId="bdb3c66e807fc12e" providerId="LiveId" clId="{2B04B3D8-6175-492E-BE19-ECE484D9FE6B}" dt="2021-03-24T16:34:42.973" v="146"/>
          <ac:picMkLst>
            <pc:docMk/>
            <pc:sldMk cId="4230900170" sldId="262"/>
            <ac:picMk id="6" creationId="{02E40894-122B-47A2-9EC0-13B72983EA74}"/>
          </ac:picMkLst>
        </pc:picChg>
        <pc:picChg chg="add mod">
          <ac:chgData name="marco.lucente14@gmail.com" userId="bdb3c66e807fc12e" providerId="LiveId" clId="{2B04B3D8-6175-492E-BE19-ECE484D9FE6B}" dt="2021-03-24T16:34:47.659" v="147"/>
          <ac:picMkLst>
            <pc:docMk/>
            <pc:sldMk cId="4230900170" sldId="262"/>
            <ac:picMk id="7" creationId="{86A4FF4D-56CC-4D26-BAD4-387015A8B748}"/>
          </ac:picMkLst>
        </pc:picChg>
        <pc:picChg chg="add mod">
          <ac:chgData name="marco.lucente14@gmail.com" userId="bdb3c66e807fc12e" providerId="LiveId" clId="{2B04B3D8-6175-492E-BE19-ECE484D9FE6B}" dt="2021-03-24T16:34:48.504" v="148"/>
          <ac:picMkLst>
            <pc:docMk/>
            <pc:sldMk cId="4230900170" sldId="262"/>
            <ac:picMk id="8" creationId="{24F20D17-90BF-4FCF-9CD8-2E50A37C049E}"/>
          </ac:picMkLst>
        </pc:picChg>
        <pc:picChg chg="add mod">
          <ac:chgData name="marco.lucente14@gmail.com" userId="bdb3c66e807fc12e" providerId="LiveId" clId="{2B04B3D8-6175-492E-BE19-ECE484D9FE6B}" dt="2021-03-24T16:34:49.819" v="149"/>
          <ac:picMkLst>
            <pc:docMk/>
            <pc:sldMk cId="4230900170" sldId="262"/>
            <ac:picMk id="9" creationId="{614F4DC2-7430-453F-A81D-7246C4F7E9FE}"/>
          </ac:picMkLst>
        </pc:picChg>
        <pc:picChg chg="add mod">
          <ac:chgData name="marco.lucente14@gmail.com" userId="bdb3c66e807fc12e" providerId="LiveId" clId="{2B04B3D8-6175-492E-BE19-ECE484D9FE6B}" dt="2021-03-24T16:41:57.866" v="208" actId="1076"/>
          <ac:picMkLst>
            <pc:docMk/>
            <pc:sldMk cId="4230900170" sldId="262"/>
            <ac:picMk id="10" creationId="{FD98007A-CFBE-4C5C-817A-6E2F421020C6}"/>
          </ac:picMkLst>
        </pc:picChg>
        <pc:picChg chg="add mod">
          <ac:chgData name="marco.lucente14@gmail.com" userId="bdb3c66e807fc12e" providerId="LiveId" clId="{2B04B3D8-6175-492E-BE19-ECE484D9FE6B}" dt="2021-03-24T16:34:50.996" v="151"/>
          <ac:picMkLst>
            <pc:docMk/>
            <pc:sldMk cId="4230900170" sldId="262"/>
            <ac:picMk id="11" creationId="{794A6015-3CC3-4A44-87B7-E4EFD1E6A0D2}"/>
          </ac:picMkLst>
        </pc:picChg>
        <pc:picChg chg="add mod">
          <ac:chgData name="marco.lucente14@gmail.com" userId="bdb3c66e807fc12e" providerId="LiveId" clId="{2B04B3D8-6175-492E-BE19-ECE484D9FE6B}" dt="2021-03-24T16:34:51.606" v="152"/>
          <ac:picMkLst>
            <pc:docMk/>
            <pc:sldMk cId="4230900170" sldId="262"/>
            <ac:picMk id="12" creationId="{E9A64123-432C-4169-998C-D6CCDB303DDF}"/>
          </ac:picMkLst>
        </pc:picChg>
        <pc:picChg chg="add mod">
          <ac:chgData name="marco.lucente14@gmail.com" userId="bdb3c66e807fc12e" providerId="LiveId" clId="{2B04B3D8-6175-492E-BE19-ECE484D9FE6B}" dt="2021-03-24T16:34:52.266" v="153"/>
          <ac:picMkLst>
            <pc:docMk/>
            <pc:sldMk cId="4230900170" sldId="262"/>
            <ac:picMk id="13" creationId="{2AD3F2E9-4F6B-4CF6-B050-0FB6AE862ACF}"/>
          </ac:picMkLst>
        </pc:picChg>
        <pc:picChg chg="add mod">
          <ac:chgData name="marco.lucente14@gmail.com" userId="bdb3c66e807fc12e" providerId="LiveId" clId="{2B04B3D8-6175-492E-BE19-ECE484D9FE6B}" dt="2021-03-24T16:34:53.165" v="154"/>
          <ac:picMkLst>
            <pc:docMk/>
            <pc:sldMk cId="4230900170" sldId="262"/>
            <ac:picMk id="14" creationId="{686E1E0A-2B91-4518-B30B-3F9D93FAD4AB}"/>
          </ac:picMkLst>
        </pc:picChg>
        <pc:picChg chg="add mod">
          <ac:chgData name="marco.lucente14@gmail.com" userId="bdb3c66e807fc12e" providerId="LiveId" clId="{2B04B3D8-6175-492E-BE19-ECE484D9FE6B}" dt="2021-03-24T16:34:53.797" v="155"/>
          <ac:picMkLst>
            <pc:docMk/>
            <pc:sldMk cId="4230900170" sldId="262"/>
            <ac:picMk id="15" creationId="{5FB56A39-C7FF-4B79-B71D-2F2E342783DB}"/>
          </ac:picMkLst>
        </pc:picChg>
        <pc:picChg chg="add mod">
          <ac:chgData name="marco.lucente14@gmail.com" userId="bdb3c66e807fc12e" providerId="LiveId" clId="{2B04B3D8-6175-492E-BE19-ECE484D9FE6B}" dt="2021-03-24T16:34:54.509" v="156"/>
          <ac:picMkLst>
            <pc:docMk/>
            <pc:sldMk cId="4230900170" sldId="262"/>
            <ac:picMk id="16" creationId="{C3420A53-96F9-4973-B342-DF98B3323254}"/>
          </ac:picMkLst>
        </pc:picChg>
        <pc:picChg chg="add mod">
          <ac:chgData name="marco.lucente14@gmail.com" userId="bdb3c66e807fc12e" providerId="LiveId" clId="{2B04B3D8-6175-492E-BE19-ECE484D9FE6B}" dt="2021-03-24T16:34:55.260" v="157"/>
          <ac:picMkLst>
            <pc:docMk/>
            <pc:sldMk cId="4230900170" sldId="262"/>
            <ac:picMk id="17" creationId="{3996504A-F767-417D-A437-758729659894}"/>
          </ac:picMkLst>
        </pc:picChg>
        <pc:picChg chg="add mod">
          <ac:chgData name="marco.lucente14@gmail.com" userId="bdb3c66e807fc12e" providerId="LiveId" clId="{2B04B3D8-6175-492E-BE19-ECE484D9FE6B}" dt="2021-03-24T16:34:55.878" v="158"/>
          <ac:picMkLst>
            <pc:docMk/>
            <pc:sldMk cId="4230900170" sldId="262"/>
            <ac:picMk id="18" creationId="{8AE08443-AA99-4EA9-91D2-584FE5D04725}"/>
          </ac:picMkLst>
        </pc:picChg>
        <pc:picChg chg="add mod">
          <ac:chgData name="marco.lucente14@gmail.com" userId="bdb3c66e807fc12e" providerId="LiveId" clId="{2B04B3D8-6175-492E-BE19-ECE484D9FE6B}" dt="2021-03-24T16:34:56.376" v="159"/>
          <ac:picMkLst>
            <pc:docMk/>
            <pc:sldMk cId="4230900170" sldId="262"/>
            <ac:picMk id="19" creationId="{C1CAF658-7A79-458E-BD11-1486F9ED7C91}"/>
          </ac:picMkLst>
        </pc:picChg>
        <pc:picChg chg="add mod">
          <ac:chgData name="marco.lucente14@gmail.com" userId="bdb3c66e807fc12e" providerId="LiveId" clId="{2B04B3D8-6175-492E-BE19-ECE484D9FE6B}" dt="2021-03-24T16:34:56.830" v="160"/>
          <ac:picMkLst>
            <pc:docMk/>
            <pc:sldMk cId="4230900170" sldId="262"/>
            <ac:picMk id="20" creationId="{071DBB0D-3328-4CE0-A2BB-300A01CFA74F}"/>
          </ac:picMkLst>
        </pc:picChg>
        <pc:picChg chg="add mod">
          <ac:chgData name="marco.lucente14@gmail.com" userId="bdb3c66e807fc12e" providerId="LiveId" clId="{2B04B3D8-6175-492E-BE19-ECE484D9FE6B}" dt="2021-03-24T16:34:57.474" v="161"/>
          <ac:picMkLst>
            <pc:docMk/>
            <pc:sldMk cId="4230900170" sldId="262"/>
            <ac:picMk id="21" creationId="{05ABDC5C-3D5F-4D7F-8110-5B82231BA91C}"/>
          </ac:picMkLst>
        </pc:picChg>
        <pc:picChg chg="add mod">
          <ac:chgData name="marco.lucente14@gmail.com" userId="bdb3c66e807fc12e" providerId="LiveId" clId="{2B04B3D8-6175-492E-BE19-ECE484D9FE6B}" dt="2021-03-24T16:34:57.951" v="162"/>
          <ac:picMkLst>
            <pc:docMk/>
            <pc:sldMk cId="4230900170" sldId="262"/>
            <ac:picMk id="22" creationId="{B28340C3-396E-45B0-AD1F-63CFD9FBA2B6}"/>
          </ac:picMkLst>
        </pc:picChg>
        <pc:picChg chg="add mod">
          <ac:chgData name="marco.lucente14@gmail.com" userId="bdb3c66e807fc12e" providerId="LiveId" clId="{2B04B3D8-6175-492E-BE19-ECE484D9FE6B}" dt="2021-03-24T16:34:58.386" v="163"/>
          <ac:picMkLst>
            <pc:docMk/>
            <pc:sldMk cId="4230900170" sldId="262"/>
            <ac:picMk id="23" creationId="{BCEB4746-5AAB-492C-A336-C58328510F28}"/>
          </ac:picMkLst>
        </pc:picChg>
        <pc:picChg chg="add mod">
          <ac:chgData name="marco.lucente14@gmail.com" userId="bdb3c66e807fc12e" providerId="LiveId" clId="{2B04B3D8-6175-492E-BE19-ECE484D9FE6B}" dt="2021-03-24T16:34:58.828" v="164"/>
          <ac:picMkLst>
            <pc:docMk/>
            <pc:sldMk cId="4230900170" sldId="262"/>
            <ac:picMk id="24" creationId="{D9653C81-2061-44A5-8EFC-6B6D6D38E371}"/>
          </ac:picMkLst>
        </pc:picChg>
        <pc:picChg chg="add mod">
          <ac:chgData name="marco.lucente14@gmail.com" userId="bdb3c66e807fc12e" providerId="LiveId" clId="{2B04B3D8-6175-492E-BE19-ECE484D9FE6B}" dt="2021-03-24T16:34:59.242" v="165"/>
          <ac:picMkLst>
            <pc:docMk/>
            <pc:sldMk cId="4230900170" sldId="262"/>
            <ac:picMk id="25" creationId="{B69ABAC3-6266-4E8C-8112-4942D3E883F9}"/>
          </ac:picMkLst>
        </pc:picChg>
        <pc:picChg chg="add mod">
          <ac:chgData name="marco.lucente14@gmail.com" userId="bdb3c66e807fc12e" providerId="LiveId" clId="{2B04B3D8-6175-492E-BE19-ECE484D9FE6B}" dt="2021-03-24T16:34:59.691" v="166"/>
          <ac:picMkLst>
            <pc:docMk/>
            <pc:sldMk cId="4230900170" sldId="262"/>
            <ac:picMk id="26" creationId="{DDBB6253-740F-4680-A0BB-E6FB2B020767}"/>
          </ac:picMkLst>
        </pc:picChg>
        <pc:picChg chg="add mod">
          <ac:chgData name="marco.lucente14@gmail.com" userId="bdb3c66e807fc12e" providerId="LiveId" clId="{2B04B3D8-6175-492E-BE19-ECE484D9FE6B}" dt="2021-03-24T16:35:00.166" v="167"/>
          <ac:picMkLst>
            <pc:docMk/>
            <pc:sldMk cId="4230900170" sldId="262"/>
            <ac:picMk id="27" creationId="{4D49B8FA-2E71-45BC-BE59-2883A13434C4}"/>
          </ac:picMkLst>
        </pc:picChg>
        <pc:picChg chg="add mod">
          <ac:chgData name="marco.lucente14@gmail.com" userId="bdb3c66e807fc12e" providerId="LiveId" clId="{2B04B3D8-6175-492E-BE19-ECE484D9FE6B}" dt="2021-03-24T16:37:11.978" v="200" actId="1076"/>
          <ac:picMkLst>
            <pc:docMk/>
            <pc:sldMk cId="4230900170" sldId="262"/>
            <ac:picMk id="28" creationId="{4C10ACCE-7419-4AAC-B9FE-D2AC8095B3D3}"/>
          </ac:picMkLst>
        </pc:picChg>
        <pc:picChg chg="add mod">
          <ac:chgData name="marco.lucente14@gmail.com" userId="bdb3c66e807fc12e" providerId="LiveId" clId="{2B04B3D8-6175-492E-BE19-ECE484D9FE6B}" dt="2021-03-24T16:37:09.041" v="199" actId="1076"/>
          <ac:picMkLst>
            <pc:docMk/>
            <pc:sldMk cId="4230900170" sldId="262"/>
            <ac:picMk id="29" creationId="{0367E998-2B95-4A30-9C28-9FE200FAC48A}"/>
          </ac:picMkLst>
        </pc:picChg>
        <pc:picChg chg="add mod">
          <ac:chgData name="marco.lucente14@gmail.com" userId="bdb3c66e807fc12e" providerId="LiveId" clId="{2B04B3D8-6175-492E-BE19-ECE484D9FE6B}" dt="2021-03-24T16:37:03.754" v="198" actId="1076"/>
          <ac:picMkLst>
            <pc:docMk/>
            <pc:sldMk cId="4230900170" sldId="262"/>
            <ac:picMk id="30" creationId="{704B5A41-0DF3-48EA-95BB-ED21AA9A9425}"/>
          </ac:picMkLst>
        </pc:picChg>
        <pc:picChg chg="add mod">
          <ac:chgData name="marco.lucente14@gmail.com" userId="bdb3c66e807fc12e" providerId="LiveId" clId="{2B04B3D8-6175-492E-BE19-ECE484D9FE6B}" dt="2021-03-24T16:36:54.962" v="197" actId="1076"/>
          <ac:picMkLst>
            <pc:docMk/>
            <pc:sldMk cId="4230900170" sldId="262"/>
            <ac:picMk id="31" creationId="{9C996390-7CCB-464D-A865-0350486CC25C}"/>
          </ac:picMkLst>
        </pc:picChg>
        <pc:picChg chg="add mod">
          <ac:chgData name="marco.lucente14@gmail.com" userId="bdb3c66e807fc12e" providerId="LiveId" clId="{2B04B3D8-6175-492E-BE19-ECE484D9FE6B}" dt="2021-03-24T16:42:37.818" v="210" actId="1076"/>
          <ac:picMkLst>
            <pc:docMk/>
            <pc:sldMk cId="4230900170" sldId="262"/>
            <ac:picMk id="32" creationId="{230D0D80-0B86-4666-B71A-A6A9A3283D21}"/>
          </ac:picMkLst>
        </pc:picChg>
        <pc:picChg chg="add mod">
          <ac:chgData name="marco.lucente14@gmail.com" userId="bdb3c66e807fc12e" providerId="LiveId" clId="{2B04B3D8-6175-492E-BE19-ECE484D9FE6B}" dt="2021-03-24T16:36:52.202" v="196" actId="1076"/>
          <ac:picMkLst>
            <pc:docMk/>
            <pc:sldMk cId="4230900170" sldId="262"/>
            <ac:picMk id="33" creationId="{B2AC17F0-9A57-4691-AD20-D5274FCD97F5}"/>
          </ac:picMkLst>
        </pc:picChg>
        <pc:picChg chg="add mod">
          <ac:chgData name="marco.lucente14@gmail.com" userId="bdb3c66e807fc12e" providerId="LiveId" clId="{2B04B3D8-6175-492E-BE19-ECE484D9FE6B}" dt="2021-03-24T16:42:11.874" v="209" actId="1076"/>
          <ac:picMkLst>
            <pc:docMk/>
            <pc:sldMk cId="4230900170" sldId="262"/>
            <ac:picMk id="34" creationId="{4726E63F-C13F-4096-B7E8-DBF16D3C84F0}"/>
          </ac:picMkLst>
        </pc:picChg>
      </pc:sldChg>
      <pc:sldChg chg="addSp delSp modSp new mod delAnim modAnim">
        <pc:chgData name="marco.lucente14@gmail.com" userId="bdb3c66e807fc12e" providerId="LiveId" clId="{2B04B3D8-6175-492E-BE19-ECE484D9FE6B}" dt="2021-03-24T20:00:44.636" v="4144" actId="1076"/>
        <pc:sldMkLst>
          <pc:docMk/>
          <pc:sldMk cId="1048076678" sldId="263"/>
        </pc:sldMkLst>
        <pc:spChg chg="del">
          <ac:chgData name="marco.lucente14@gmail.com" userId="bdb3c66e807fc12e" providerId="LiveId" clId="{2B04B3D8-6175-492E-BE19-ECE484D9FE6B}" dt="2021-03-24T16:48:49.112" v="314" actId="478"/>
          <ac:spMkLst>
            <pc:docMk/>
            <pc:sldMk cId="1048076678" sldId="263"/>
            <ac:spMk id="2" creationId="{745AA7E3-9A07-4452-9567-C375208DCA39}"/>
          </ac:spMkLst>
        </pc:spChg>
        <pc:spChg chg="add del mod">
          <ac:chgData name="marco.lucente14@gmail.com" userId="bdb3c66e807fc12e" providerId="LiveId" clId="{2B04B3D8-6175-492E-BE19-ECE484D9FE6B}" dt="2021-03-24T19:30:47.521" v="3694" actId="478"/>
          <ac:spMkLst>
            <pc:docMk/>
            <pc:sldMk cId="1048076678" sldId="263"/>
            <ac:spMk id="6" creationId="{94B13958-420C-4041-853B-34BA71A0AEC7}"/>
          </ac:spMkLst>
        </pc:spChg>
        <pc:spChg chg="add mod">
          <ac:chgData name="marco.lucente14@gmail.com" userId="bdb3c66e807fc12e" providerId="LiveId" clId="{2B04B3D8-6175-492E-BE19-ECE484D9FE6B}" dt="2021-03-24T19:28:51.619" v="3662" actId="20577"/>
          <ac:spMkLst>
            <pc:docMk/>
            <pc:sldMk cId="1048076678" sldId="263"/>
            <ac:spMk id="7" creationId="{54B12628-F831-41DA-B88B-636DA7BC4677}"/>
          </ac:spMkLst>
        </pc:spChg>
        <pc:spChg chg="add mod">
          <ac:chgData name="marco.lucente14@gmail.com" userId="bdb3c66e807fc12e" providerId="LiveId" clId="{2B04B3D8-6175-492E-BE19-ECE484D9FE6B}" dt="2021-03-24T16:52:08.551" v="363" actId="20577"/>
          <ac:spMkLst>
            <pc:docMk/>
            <pc:sldMk cId="1048076678" sldId="263"/>
            <ac:spMk id="10" creationId="{D4AA7110-3DFE-4F55-B68C-894F4BE0A1F9}"/>
          </ac:spMkLst>
        </pc:spChg>
        <pc:spChg chg="add mod">
          <ac:chgData name="marco.lucente14@gmail.com" userId="bdb3c66e807fc12e" providerId="LiveId" clId="{2B04B3D8-6175-492E-BE19-ECE484D9FE6B}" dt="2021-03-24T16:53:02.380" v="371" actId="20577"/>
          <ac:spMkLst>
            <pc:docMk/>
            <pc:sldMk cId="1048076678" sldId="263"/>
            <ac:spMk id="12" creationId="{64DD5B19-EDB5-4221-BDDA-C284B02AD7DB}"/>
          </ac:spMkLst>
        </pc:spChg>
        <pc:spChg chg="add mod">
          <ac:chgData name="marco.lucente14@gmail.com" userId="bdb3c66e807fc12e" providerId="LiveId" clId="{2B04B3D8-6175-492E-BE19-ECE484D9FE6B}" dt="2021-03-24T19:29:01.546" v="3666" actId="20577"/>
          <ac:spMkLst>
            <pc:docMk/>
            <pc:sldMk cId="1048076678" sldId="263"/>
            <ac:spMk id="13" creationId="{4E6FCAA4-273A-4F8A-88B3-FF21FCD24D64}"/>
          </ac:spMkLst>
        </pc:spChg>
        <pc:spChg chg="add mod">
          <ac:chgData name="marco.lucente14@gmail.com" userId="bdb3c66e807fc12e" providerId="LiveId" clId="{2B04B3D8-6175-492E-BE19-ECE484D9FE6B}" dt="2021-03-24T19:32:15.250" v="3718" actId="20577"/>
          <ac:spMkLst>
            <pc:docMk/>
            <pc:sldMk cId="1048076678" sldId="263"/>
            <ac:spMk id="16" creationId="{F510176E-BEA7-45E7-B76D-D519AE3A60B4}"/>
          </ac:spMkLst>
        </pc:spChg>
        <pc:spChg chg="add mod">
          <ac:chgData name="marco.lucente14@gmail.com" userId="bdb3c66e807fc12e" providerId="LiveId" clId="{2B04B3D8-6175-492E-BE19-ECE484D9FE6B}" dt="2021-03-24T19:29:06.110" v="3668" actId="20577"/>
          <ac:spMkLst>
            <pc:docMk/>
            <pc:sldMk cId="1048076678" sldId="263"/>
            <ac:spMk id="19" creationId="{32362E63-F73E-48BD-8746-5A5BE1C0185A}"/>
          </ac:spMkLst>
        </pc:spChg>
        <pc:spChg chg="add mod">
          <ac:chgData name="marco.lucente14@gmail.com" userId="bdb3c66e807fc12e" providerId="LiveId" clId="{2B04B3D8-6175-492E-BE19-ECE484D9FE6B}" dt="2021-03-24T16:54:54.873" v="470" actId="20577"/>
          <ac:spMkLst>
            <pc:docMk/>
            <pc:sldMk cId="1048076678" sldId="263"/>
            <ac:spMk id="22" creationId="{086CD1AC-629D-4589-BCF2-7873D4434145}"/>
          </ac:spMkLst>
        </pc:spChg>
        <pc:spChg chg="add mod">
          <ac:chgData name="marco.lucente14@gmail.com" userId="bdb3c66e807fc12e" providerId="LiveId" clId="{2B04B3D8-6175-492E-BE19-ECE484D9FE6B}" dt="2021-03-24T20:00:12.876" v="4142" actId="1076"/>
          <ac:spMkLst>
            <pc:docMk/>
            <pc:sldMk cId="1048076678" sldId="263"/>
            <ac:spMk id="23" creationId="{25CB5A7D-2C89-43C6-A7F9-74646FD35DC6}"/>
          </ac:spMkLst>
        </pc:spChg>
        <pc:spChg chg="add mod">
          <ac:chgData name="marco.lucente14@gmail.com" userId="bdb3c66e807fc12e" providerId="LiveId" clId="{2B04B3D8-6175-492E-BE19-ECE484D9FE6B}" dt="2021-03-24T19:17:06.375" v="3509" actId="1076"/>
          <ac:spMkLst>
            <pc:docMk/>
            <pc:sldMk cId="1048076678" sldId="263"/>
            <ac:spMk id="24" creationId="{30F7FDE4-073D-4B2B-947B-9DF0C25E998A}"/>
          </ac:spMkLst>
        </pc:spChg>
        <pc:spChg chg="add mod">
          <ac:chgData name="marco.lucente14@gmail.com" userId="bdb3c66e807fc12e" providerId="LiveId" clId="{2B04B3D8-6175-492E-BE19-ECE484D9FE6B}" dt="2021-03-24T19:31:20.973" v="3708" actId="20577"/>
          <ac:spMkLst>
            <pc:docMk/>
            <pc:sldMk cId="1048076678" sldId="263"/>
            <ac:spMk id="26" creationId="{5E9C64AA-F361-46A4-845F-AB46AE3712B7}"/>
          </ac:spMkLst>
        </pc:spChg>
        <pc:picChg chg="add del mod">
          <ac:chgData name="marco.lucente14@gmail.com" userId="bdb3c66e807fc12e" providerId="LiveId" clId="{2B04B3D8-6175-492E-BE19-ECE484D9FE6B}" dt="2021-03-24T19:16:46.758" v="3507" actId="478"/>
          <ac:picMkLst>
            <pc:docMk/>
            <pc:sldMk cId="1048076678" sldId="263"/>
            <ac:picMk id="3" creationId="{2C2EFFF0-655C-4CF2-85CA-6B0A0FB7A48B}"/>
          </ac:picMkLst>
        </pc:picChg>
        <pc:picChg chg="add del mod">
          <ac:chgData name="marco.lucente14@gmail.com" userId="bdb3c66e807fc12e" providerId="LiveId" clId="{2B04B3D8-6175-492E-BE19-ECE484D9FE6B}" dt="2021-03-24T16:50:34.659" v="319" actId="21"/>
          <ac:picMkLst>
            <pc:docMk/>
            <pc:sldMk cId="1048076678" sldId="263"/>
            <ac:picMk id="4" creationId="{4069A1B3-BAC9-4CB6-81B6-94FACF1DD9B6}"/>
          </ac:picMkLst>
        </pc:picChg>
        <pc:picChg chg="add del mod">
          <ac:chgData name="marco.lucente14@gmail.com" userId="bdb3c66e807fc12e" providerId="LiveId" clId="{2B04B3D8-6175-492E-BE19-ECE484D9FE6B}" dt="2021-03-24T16:51:06.751" v="322" actId="478"/>
          <ac:picMkLst>
            <pc:docMk/>
            <pc:sldMk cId="1048076678" sldId="263"/>
            <ac:picMk id="5" creationId="{26F8BB6D-5B29-4BB2-978B-7607B4740F8E}"/>
          </ac:picMkLst>
        </pc:picChg>
        <pc:picChg chg="add del mod">
          <ac:chgData name="marco.lucente14@gmail.com" userId="bdb3c66e807fc12e" providerId="LiveId" clId="{2B04B3D8-6175-492E-BE19-ECE484D9FE6B}" dt="2021-03-24T16:52:39.456" v="366" actId="478"/>
          <ac:picMkLst>
            <pc:docMk/>
            <pc:sldMk cId="1048076678" sldId="263"/>
            <ac:picMk id="11" creationId="{5ABA16C1-F87F-4441-907D-99A00EAC4B48}"/>
          </ac:picMkLst>
        </pc:picChg>
        <pc:picChg chg="add mod">
          <ac:chgData name="marco.lucente14@gmail.com" userId="bdb3c66e807fc12e" providerId="LiveId" clId="{2B04B3D8-6175-492E-BE19-ECE484D9FE6B}" dt="2021-03-24T20:00:07.828" v="4141" actId="1076"/>
          <ac:picMkLst>
            <pc:docMk/>
            <pc:sldMk cId="1048076678" sldId="263"/>
            <ac:picMk id="27" creationId="{67CBB696-BC5A-4B52-BECC-FE865A83CB3F}"/>
          </ac:picMkLst>
        </pc:picChg>
        <pc:picChg chg="add mod">
          <ac:chgData name="marco.lucente14@gmail.com" userId="bdb3c66e807fc12e" providerId="LiveId" clId="{2B04B3D8-6175-492E-BE19-ECE484D9FE6B}" dt="2021-03-24T20:00:44.636" v="4144" actId="1076"/>
          <ac:picMkLst>
            <pc:docMk/>
            <pc:sldMk cId="1048076678" sldId="263"/>
            <ac:picMk id="28" creationId="{802AAE19-1CC9-433D-9910-EE8A6DF3A133}"/>
          </ac:picMkLst>
        </pc:picChg>
        <pc:cxnChg chg="add">
          <ac:chgData name="marco.lucente14@gmail.com" userId="bdb3c66e807fc12e" providerId="LiveId" clId="{2B04B3D8-6175-492E-BE19-ECE484D9FE6B}" dt="2021-03-24T16:51:58.187" v="351" actId="11529"/>
          <ac:cxnSpMkLst>
            <pc:docMk/>
            <pc:sldMk cId="1048076678" sldId="263"/>
            <ac:cxnSpMk id="9" creationId="{EAEE8A0D-18FE-44B2-AE07-DE68E32C71BF}"/>
          </ac:cxnSpMkLst>
        </pc:cxnChg>
        <pc:cxnChg chg="add">
          <ac:chgData name="marco.lucente14@gmail.com" userId="bdb3c66e807fc12e" providerId="LiveId" clId="{2B04B3D8-6175-492E-BE19-ECE484D9FE6B}" dt="2021-03-24T16:53:37.058" v="389" actId="11529"/>
          <ac:cxnSpMkLst>
            <pc:docMk/>
            <pc:sldMk cId="1048076678" sldId="263"/>
            <ac:cxnSpMk id="15" creationId="{4D68237F-544D-4730-B5A8-A18499172937}"/>
          </ac:cxnSpMkLst>
        </pc:cxnChg>
        <pc:cxnChg chg="add">
          <ac:chgData name="marco.lucente14@gmail.com" userId="bdb3c66e807fc12e" providerId="LiveId" clId="{2B04B3D8-6175-492E-BE19-ECE484D9FE6B}" dt="2021-03-24T16:54:13.241" v="424" actId="11529"/>
          <ac:cxnSpMkLst>
            <pc:docMk/>
            <pc:sldMk cId="1048076678" sldId="263"/>
            <ac:cxnSpMk id="18" creationId="{C93A0A27-FE69-4BB0-A701-B4E893723FC1}"/>
          </ac:cxnSpMkLst>
        </pc:cxnChg>
        <pc:cxnChg chg="add mod">
          <ac:chgData name="marco.lucente14@gmail.com" userId="bdb3c66e807fc12e" providerId="LiveId" clId="{2B04B3D8-6175-492E-BE19-ECE484D9FE6B}" dt="2021-03-24T19:29:16.670" v="3670" actId="1076"/>
          <ac:cxnSpMkLst>
            <pc:docMk/>
            <pc:sldMk cId="1048076678" sldId="263"/>
            <ac:cxnSpMk id="21" creationId="{1DF2C8D4-73F3-4E6B-B45D-7171A7398C10}"/>
          </ac:cxnSpMkLst>
        </pc:cxnChg>
      </pc:sldChg>
      <pc:sldChg chg="addSp delSp modSp new mod modAnim">
        <pc:chgData name="marco.lucente14@gmail.com" userId="bdb3c66e807fc12e" providerId="LiveId" clId="{2B04B3D8-6175-492E-BE19-ECE484D9FE6B}" dt="2021-03-24T20:01:56.963" v="4151" actId="1076"/>
        <pc:sldMkLst>
          <pc:docMk/>
          <pc:sldMk cId="2100318883" sldId="264"/>
        </pc:sldMkLst>
        <pc:spChg chg="add mod">
          <ac:chgData name="marco.lucente14@gmail.com" userId="bdb3c66e807fc12e" providerId="LiveId" clId="{2B04B3D8-6175-492E-BE19-ECE484D9FE6B}" dt="2021-03-24T16:59:28.699" v="483" actId="20577"/>
          <ac:spMkLst>
            <pc:docMk/>
            <pc:sldMk cId="2100318883" sldId="264"/>
            <ac:spMk id="3" creationId="{36FF3835-071C-4B0D-ABAF-B7A8359310B6}"/>
          </ac:spMkLst>
        </pc:spChg>
        <pc:spChg chg="add mod">
          <ac:chgData name="marco.lucente14@gmail.com" userId="bdb3c66e807fc12e" providerId="LiveId" clId="{2B04B3D8-6175-492E-BE19-ECE484D9FE6B}" dt="2021-03-24T19:32:49.903" v="3723" actId="20577"/>
          <ac:spMkLst>
            <pc:docMk/>
            <pc:sldMk cId="2100318883" sldId="264"/>
            <ac:spMk id="4" creationId="{17AB043C-DB23-4939-9D0F-5E544ED41F52}"/>
          </ac:spMkLst>
        </pc:spChg>
        <pc:spChg chg="add mod">
          <ac:chgData name="marco.lucente14@gmail.com" userId="bdb3c66e807fc12e" providerId="LiveId" clId="{2B04B3D8-6175-492E-BE19-ECE484D9FE6B}" dt="2021-03-24T17:01:56.080" v="573" actId="1076"/>
          <ac:spMkLst>
            <pc:docMk/>
            <pc:sldMk cId="2100318883" sldId="264"/>
            <ac:spMk id="5" creationId="{3CE578C0-47AC-46BF-8B79-202250964E6F}"/>
          </ac:spMkLst>
        </pc:spChg>
        <pc:spChg chg="add mod">
          <ac:chgData name="marco.lucente14@gmail.com" userId="bdb3c66e807fc12e" providerId="LiveId" clId="{2B04B3D8-6175-492E-BE19-ECE484D9FE6B}" dt="2021-03-24T17:01:46.342" v="572" actId="20577"/>
          <ac:spMkLst>
            <pc:docMk/>
            <pc:sldMk cId="2100318883" sldId="264"/>
            <ac:spMk id="6" creationId="{16083B6F-9784-4539-B8E4-0D60B382DDD8}"/>
          </ac:spMkLst>
        </pc:spChg>
        <pc:spChg chg="add mod">
          <ac:chgData name="marco.lucente14@gmail.com" userId="bdb3c66e807fc12e" providerId="LiveId" clId="{2B04B3D8-6175-492E-BE19-ECE484D9FE6B}" dt="2021-03-24T17:02:18.177" v="612" actId="20577"/>
          <ac:spMkLst>
            <pc:docMk/>
            <pc:sldMk cId="2100318883" sldId="264"/>
            <ac:spMk id="7" creationId="{4586CEFC-1F2F-4E28-98A0-1DC150762564}"/>
          </ac:spMkLst>
        </pc:spChg>
        <pc:spChg chg="add mod">
          <ac:chgData name="marco.lucente14@gmail.com" userId="bdb3c66e807fc12e" providerId="LiveId" clId="{2B04B3D8-6175-492E-BE19-ECE484D9FE6B}" dt="2021-03-24T19:33:40.098" v="3769" actId="20577"/>
          <ac:spMkLst>
            <pc:docMk/>
            <pc:sldMk cId="2100318883" sldId="264"/>
            <ac:spMk id="10" creationId="{14D99B5D-848D-4750-9655-B90DF981AFC5}"/>
          </ac:spMkLst>
        </pc:spChg>
        <pc:spChg chg="add mod">
          <ac:chgData name="marco.lucente14@gmail.com" userId="bdb3c66e807fc12e" providerId="LiveId" clId="{2B04B3D8-6175-492E-BE19-ECE484D9FE6B}" dt="2021-03-24T19:19:24.255" v="3528" actId="1076"/>
          <ac:spMkLst>
            <pc:docMk/>
            <pc:sldMk cId="2100318883" sldId="264"/>
            <ac:spMk id="11" creationId="{79FDAA7A-574B-4E05-A3A2-A309E7631051}"/>
          </ac:spMkLst>
        </pc:spChg>
        <pc:spChg chg="add del mod">
          <ac:chgData name="marco.lucente14@gmail.com" userId="bdb3c66e807fc12e" providerId="LiveId" clId="{2B04B3D8-6175-492E-BE19-ECE484D9FE6B}" dt="2021-03-24T19:18:12.769" v="3516" actId="478"/>
          <ac:spMkLst>
            <pc:docMk/>
            <pc:sldMk cId="2100318883" sldId="264"/>
            <ac:spMk id="12" creationId="{E4F2D311-2511-4B6D-9B4C-0DD626A53773}"/>
          </ac:spMkLst>
        </pc:spChg>
        <pc:spChg chg="add mod">
          <ac:chgData name="marco.lucente14@gmail.com" userId="bdb3c66e807fc12e" providerId="LiveId" clId="{2B04B3D8-6175-492E-BE19-ECE484D9FE6B}" dt="2021-03-24T19:18:56.335" v="3518" actId="1076"/>
          <ac:spMkLst>
            <pc:docMk/>
            <pc:sldMk cId="2100318883" sldId="264"/>
            <ac:spMk id="13" creationId="{188C9DA1-4AD7-4697-8EF0-8A24A7CDAC9C}"/>
          </ac:spMkLst>
        </pc:spChg>
        <pc:spChg chg="add mod">
          <ac:chgData name="marco.lucente14@gmail.com" userId="bdb3c66e807fc12e" providerId="LiveId" clId="{2B04B3D8-6175-492E-BE19-ECE484D9FE6B}" dt="2021-03-24T19:19:22.032" v="3527" actId="20577"/>
          <ac:spMkLst>
            <pc:docMk/>
            <pc:sldMk cId="2100318883" sldId="264"/>
            <ac:spMk id="14" creationId="{BC01F8EE-E7B3-4A04-809E-AB3E87B10A15}"/>
          </ac:spMkLst>
        </pc:spChg>
        <pc:picChg chg="add del mod">
          <ac:chgData name="marco.lucente14@gmail.com" userId="bdb3c66e807fc12e" providerId="LiveId" clId="{2B04B3D8-6175-492E-BE19-ECE484D9FE6B}" dt="2021-03-24T19:17:15.919" v="3510" actId="478"/>
          <ac:picMkLst>
            <pc:docMk/>
            <pc:sldMk cId="2100318883" sldId="264"/>
            <ac:picMk id="2" creationId="{D84D38A5-11B8-4E6E-BA71-9E2F04EB1B72}"/>
          </ac:picMkLst>
        </pc:picChg>
        <pc:picChg chg="add mod">
          <ac:chgData name="marco.lucente14@gmail.com" userId="bdb3c66e807fc12e" providerId="LiveId" clId="{2B04B3D8-6175-492E-BE19-ECE484D9FE6B}" dt="2021-03-24T20:01:56.963" v="4151" actId="1076"/>
          <ac:picMkLst>
            <pc:docMk/>
            <pc:sldMk cId="2100318883" sldId="264"/>
            <ac:picMk id="15" creationId="{91728C5B-1512-4A76-BCC0-7F1F0DCDCB9F}"/>
          </ac:picMkLst>
        </pc:picChg>
        <pc:picChg chg="add mod">
          <ac:chgData name="marco.lucente14@gmail.com" userId="bdb3c66e807fc12e" providerId="LiveId" clId="{2B04B3D8-6175-492E-BE19-ECE484D9FE6B}" dt="2021-03-24T20:01:55.061" v="4150" actId="1076"/>
          <ac:picMkLst>
            <pc:docMk/>
            <pc:sldMk cId="2100318883" sldId="264"/>
            <ac:picMk id="16" creationId="{D9FF574A-2496-44B1-B866-D5C08A5ED539}"/>
          </ac:picMkLst>
        </pc:picChg>
        <pc:cxnChg chg="add">
          <ac:chgData name="marco.lucente14@gmail.com" userId="bdb3c66e807fc12e" providerId="LiveId" clId="{2B04B3D8-6175-492E-BE19-ECE484D9FE6B}" dt="2021-03-24T17:02:28.658" v="613" actId="11529"/>
          <ac:cxnSpMkLst>
            <pc:docMk/>
            <pc:sldMk cId="2100318883" sldId="264"/>
            <ac:cxnSpMk id="9" creationId="{B9513CEA-8652-4E78-BFA2-294D1D1D3830}"/>
          </ac:cxnSpMkLst>
        </pc:cxnChg>
      </pc:sldChg>
      <pc:sldChg chg="addSp delSp modSp new mod modAnim">
        <pc:chgData name="marco.lucente14@gmail.com" userId="bdb3c66e807fc12e" providerId="LiveId" clId="{2B04B3D8-6175-492E-BE19-ECE484D9FE6B}" dt="2021-03-24T20:06:35.275" v="4164" actId="1076"/>
        <pc:sldMkLst>
          <pc:docMk/>
          <pc:sldMk cId="542967190" sldId="265"/>
        </pc:sldMkLst>
        <pc:spChg chg="add mod">
          <ac:chgData name="marco.lucente14@gmail.com" userId="bdb3c66e807fc12e" providerId="LiveId" clId="{2B04B3D8-6175-492E-BE19-ECE484D9FE6B}" dt="2021-03-24T17:04:11.017" v="672" actId="20577"/>
          <ac:spMkLst>
            <pc:docMk/>
            <pc:sldMk cId="542967190" sldId="265"/>
            <ac:spMk id="3" creationId="{E956D5CF-9E30-44ED-A0C1-101C1B6B9E79}"/>
          </ac:spMkLst>
        </pc:spChg>
        <pc:spChg chg="add mod">
          <ac:chgData name="marco.lucente14@gmail.com" userId="bdb3c66e807fc12e" providerId="LiveId" clId="{2B04B3D8-6175-492E-BE19-ECE484D9FE6B}" dt="2021-03-24T17:04:35.321" v="679" actId="14100"/>
          <ac:spMkLst>
            <pc:docMk/>
            <pc:sldMk cId="542967190" sldId="265"/>
            <ac:spMk id="6" creationId="{69065F10-048B-4A59-9DDF-A5424EB6C91F}"/>
          </ac:spMkLst>
        </pc:spChg>
        <pc:spChg chg="add mod">
          <ac:chgData name="marco.lucente14@gmail.com" userId="bdb3c66e807fc12e" providerId="LiveId" clId="{2B04B3D8-6175-492E-BE19-ECE484D9FE6B}" dt="2021-03-24T17:21:35.027" v="707" actId="20577"/>
          <ac:spMkLst>
            <pc:docMk/>
            <pc:sldMk cId="542967190" sldId="265"/>
            <ac:spMk id="7" creationId="{12B9AFFF-DDE9-4331-95A3-A46952A2EBA7}"/>
          </ac:spMkLst>
        </pc:spChg>
        <pc:spChg chg="add mod">
          <ac:chgData name="marco.lucente14@gmail.com" userId="bdb3c66e807fc12e" providerId="LiveId" clId="{2B04B3D8-6175-492E-BE19-ECE484D9FE6B}" dt="2021-03-24T17:22:23.053" v="753" actId="20577"/>
          <ac:spMkLst>
            <pc:docMk/>
            <pc:sldMk cId="542967190" sldId="265"/>
            <ac:spMk id="11" creationId="{1CACD478-71A5-40CD-8592-08D816C10604}"/>
          </ac:spMkLst>
        </pc:spChg>
        <pc:spChg chg="add del mod">
          <ac:chgData name="marco.lucente14@gmail.com" userId="bdb3c66e807fc12e" providerId="LiveId" clId="{2B04B3D8-6175-492E-BE19-ECE484D9FE6B}" dt="2021-03-24T17:22:56.670" v="803" actId="20577"/>
          <ac:spMkLst>
            <pc:docMk/>
            <pc:sldMk cId="542967190" sldId="265"/>
            <ac:spMk id="14" creationId="{EB750EC9-6EE7-4FF7-8647-4C8D398CF8B7}"/>
          </ac:spMkLst>
        </pc:spChg>
        <pc:picChg chg="add del mod">
          <ac:chgData name="marco.lucente14@gmail.com" userId="bdb3c66e807fc12e" providerId="LiveId" clId="{2B04B3D8-6175-492E-BE19-ECE484D9FE6B}" dt="2021-03-24T19:19:31.696" v="3529" actId="478"/>
          <ac:picMkLst>
            <pc:docMk/>
            <pc:sldMk cId="542967190" sldId="265"/>
            <ac:picMk id="2" creationId="{14A33AA5-4DE7-401A-8C48-0B3DAF2B71D2}"/>
          </ac:picMkLst>
        </pc:picChg>
        <pc:picChg chg="add mod">
          <ac:chgData name="marco.lucente14@gmail.com" userId="bdb3c66e807fc12e" providerId="LiveId" clId="{2B04B3D8-6175-492E-BE19-ECE484D9FE6B}" dt="2021-03-24T19:19:51.631" v="3531" actId="1076"/>
          <ac:picMkLst>
            <pc:docMk/>
            <pc:sldMk cId="542967190" sldId="265"/>
            <ac:picMk id="15" creationId="{FC49283C-D89E-47D6-96F4-A1B5E8E29CF0}"/>
          </ac:picMkLst>
        </pc:picChg>
        <pc:picChg chg="add del mod">
          <ac:chgData name="marco.lucente14@gmail.com" userId="bdb3c66e807fc12e" providerId="LiveId" clId="{2B04B3D8-6175-492E-BE19-ECE484D9FE6B}" dt="2021-03-24T20:06:30.162" v="4162" actId="478"/>
          <ac:picMkLst>
            <pc:docMk/>
            <pc:sldMk cId="542967190" sldId="265"/>
            <ac:picMk id="16" creationId="{E6C67D1F-D2B4-44CC-8B4F-F475FFE4543F}"/>
          </ac:picMkLst>
        </pc:picChg>
        <pc:picChg chg="add mod">
          <ac:chgData name="marco.lucente14@gmail.com" userId="bdb3c66e807fc12e" providerId="LiveId" clId="{2B04B3D8-6175-492E-BE19-ECE484D9FE6B}" dt="2021-03-24T20:06:35.275" v="4164" actId="1076"/>
          <ac:picMkLst>
            <pc:docMk/>
            <pc:sldMk cId="542967190" sldId="265"/>
            <ac:picMk id="17" creationId="{E90BBD8B-FD73-44AA-AA71-1F000DAFD01D}"/>
          </ac:picMkLst>
        </pc:picChg>
        <pc:cxnChg chg="add">
          <ac:chgData name="marco.lucente14@gmail.com" userId="bdb3c66e807fc12e" providerId="LiveId" clId="{2B04B3D8-6175-492E-BE19-ECE484D9FE6B}" dt="2021-03-24T17:04:21.274" v="673" actId="11529"/>
          <ac:cxnSpMkLst>
            <pc:docMk/>
            <pc:sldMk cId="542967190" sldId="265"/>
            <ac:cxnSpMk id="5" creationId="{806ADED3-2AFA-4EAC-92CD-FC11BABA65EF}"/>
          </ac:cxnSpMkLst>
        </pc:cxnChg>
        <pc:cxnChg chg="add mod">
          <ac:chgData name="marco.lucente14@gmail.com" userId="bdb3c66e807fc12e" providerId="LiveId" clId="{2B04B3D8-6175-492E-BE19-ECE484D9FE6B}" dt="2021-03-24T17:21:58.127" v="709" actId="14100"/>
          <ac:cxnSpMkLst>
            <pc:docMk/>
            <pc:sldMk cId="542967190" sldId="265"/>
            <ac:cxnSpMk id="9" creationId="{6D94FDE0-5F14-4494-82B7-2EB9A127A0D4}"/>
          </ac:cxnSpMkLst>
        </pc:cxnChg>
        <pc:cxnChg chg="add">
          <ac:chgData name="marco.lucente14@gmail.com" userId="bdb3c66e807fc12e" providerId="LiveId" clId="{2B04B3D8-6175-492E-BE19-ECE484D9FE6B}" dt="2021-03-24T17:22:30.064" v="754" actId="11529"/>
          <ac:cxnSpMkLst>
            <pc:docMk/>
            <pc:sldMk cId="542967190" sldId="265"/>
            <ac:cxnSpMk id="13" creationId="{E58899BD-BE84-4B1A-95A4-F575FC40D263}"/>
          </ac:cxnSpMkLst>
        </pc:cxnChg>
      </pc:sldChg>
      <pc:sldChg chg="addSp delSp modSp new mod delAnim modAnim">
        <pc:chgData name="marco.lucente14@gmail.com" userId="bdb3c66e807fc12e" providerId="LiveId" clId="{2B04B3D8-6175-492E-BE19-ECE484D9FE6B}" dt="2021-03-24T20:08:33.083" v="4174" actId="1076"/>
        <pc:sldMkLst>
          <pc:docMk/>
          <pc:sldMk cId="1632792420" sldId="266"/>
        </pc:sldMkLst>
        <pc:spChg chg="add mod">
          <ac:chgData name="marco.lucente14@gmail.com" userId="bdb3c66e807fc12e" providerId="LiveId" clId="{2B04B3D8-6175-492E-BE19-ECE484D9FE6B}" dt="2021-03-24T19:36:14.558" v="3780" actId="20577"/>
          <ac:spMkLst>
            <pc:docMk/>
            <pc:sldMk cId="1632792420" sldId="266"/>
            <ac:spMk id="2" creationId="{8A2A9D9B-64DA-4B92-89EF-963D890E66A1}"/>
          </ac:spMkLst>
        </pc:spChg>
        <pc:spChg chg="add mod">
          <ac:chgData name="marco.lucente14@gmail.com" userId="bdb3c66e807fc12e" providerId="LiveId" clId="{2B04B3D8-6175-492E-BE19-ECE484D9FE6B}" dt="2021-03-24T19:36:22.703" v="3781" actId="20577"/>
          <ac:spMkLst>
            <pc:docMk/>
            <pc:sldMk cId="1632792420" sldId="266"/>
            <ac:spMk id="5" creationId="{E8F60495-F579-4F8E-A662-5968B8D1C52C}"/>
          </ac:spMkLst>
        </pc:spChg>
        <pc:spChg chg="add mod">
          <ac:chgData name="marco.lucente14@gmail.com" userId="bdb3c66e807fc12e" providerId="LiveId" clId="{2B04B3D8-6175-492E-BE19-ECE484D9FE6B}" dt="2021-03-24T17:26:38.644" v="967" actId="6549"/>
          <ac:spMkLst>
            <pc:docMk/>
            <pc:sldMk cId="1632792420" sldId="266"/>
            <ac:spMk id="8" creationId="{E30310B8-6694-4780-A968-B8D31298B99A}"/>
          </ac:spMkLst>
        </pc:spChg>
        <pc:spChg chg="add mod">
          <ac:chgData name="marco.lucente14@gmail.com" userId="bdb3c66e807fc12e" providerId="LiveId" clId="{2B04B3D8-6175-492E-BE19-ECE484D9FE6B}" dt="2021-03-24T17:27:26.230" v="1021" actId="20577"/>
          <ac:spMkLst>
            <pc:docMk/>
            <pc:sldMk cId="1632792420" sldId="266"/>
            <ac:spMk id="14" creationId="{902E9CC2-58DC-46A0-8526-9A1666309FCF}"/>
          </ac:spMkLst>
        </pc:spChg>
        <pc:spChg chg="add mod">
          <ac:chgData name="marco.lucente14@gmail.com" userId="bdb3c66e807fc12e" providerId="LiveId" clId="{2B04B3D8-6175-492E-BE19-ECE484D9FE6B}" dt="2021-03-24T17:32:41.174" v="1156" actId="14100"/>
          <ac:spMkLst>
            <pc:docMk/>
            <pc:sldMk cId="1632792420" sldId="266"/>
            <ac:spMk id="22" creationId="{41A20FEF-D759-4253-9E57-61C42EBA64CA}"/>
          </ac:spMkLst>
        </pc:spChg>
        <pc:spChg chg="add mod">
          <ac:chgData name="marco.lucente14@gmail.com" userId="bdb3c66e807fc12e" providerId="LiveId" clId="{2B04B3D8-6175-492E-BE19-ECE484D9FE6B}" dt="2021-03-24T17:29:22.216" v="1094" actId="20577"/>
          <ac:spMkLst>
            <pc:docMk/>
            <pc:sldMk cId="1632792420" sldId="266"/>
            <ac:spMk id="23" creationId="{14D08A86-358F-4EEF-9DD9-E0B436281AE3}"/>
          </ac:spMkLst>
        </pc:spChg>
        <pc:spChg chg="add mod">
          <ac:chgData name="marco.lucente14@gmail.com" userId="bdb3c66e807fc12e" providerId="LiveId" clId="{2B04B3D8-6175-492E-BE19-ECE484D9FE6B}" dt="2021-03-24T17:29:26.938" v="1102" actId="20577"/>
          <ac:spMkLst>
            <pc:docMk/>
            <pc:sldMk cId="1632792420" sldId="266"/>
            <ac:spMk id="28" creationId="{FBA98FE5-8630-4407-B2AA-2F7DBE344657}"/>
          </ac:spMkLst>
        </pc:spChg>
        <pc:spChg chg="add mod">
          <ac:chgData name="marco.lucente14@gmail.com" userId="bdb3c66e807fc12e" providerId="LiveId" clId="{2B04B3D8-6175-492E-BE19-ECE484D9FE6B}" dt="2021-03-24T19:36:41.998" v="3785" actId="20577"/>
          <ac:spMkLst>
            <pc:docMk/>
            <pc:sldMk cId="1632792420" sldId="266"/>
            <ac:spMk id="35" creationId="{D23B7177-E7F2-403A-AE75-21DB8A00AB3E}"/>
          </ac:spMkLst>
        </pc:spChg>
        <pc:spChg chg="add mod">
          <ac:chgData name="marco.lucente14@gmail.com" userId="bdb3c66e807fc12e" providerId="LiveId" clId="{2B04B3D8-6175-492E-BE19-ECE484D9FE6B}" dt="2021-03-24T17:30:11.962" v="1134" actId="5793"/>
          <ac:spMkLst>
            <pc:docMk/>
            <pc:sldMk cId="1632792420" sldId="266"/>
            <ac:spMk id="36" creationId="{39729A59-EB51-4B53-A208-C94ECA352274}"/>
          </ac:spMkLst>
        </pc:spChg>
        <pc:spChg chg="add mod">
          <ac:chgData name="marco.lucente14@gmail.com" userId="bdb3c66e807fc12e" providerId="LiveId" clId="{2B04B3D8-6175-492E-BE19-ECE484D9FE6B}" dt="2021-03-24T19:36:36.289" v="3783" actId="20577"/>
          <ac:spMkLst>
            <pc:docMk/>
            <pc:sldMk cId="1632792420" sldId="266"/>
            <ac:spMk id="37" creationId="{47C3B758-3E19-4778-BF41-5C47A8A8ED22}"/>
          </ac:spMkLst>
        </pc:spChg>
        <pc:spChg chg="add del mod">
          <ac:chgData name="marco.lucente14@gmail.com" userId="bdb3c66e807fc12e" providerId="LiveId" clId="{2B04B3D8-6175-492E-BE19-ECE484D9FE6B}" dt="2021-03-24T19:40:01.104" v="3833" actId="478"/>
          <ac:spMkLst>
            <pc:docMk/>
            <pc:sldMk cId="1632792420" sldId="266"/>
            <ac:spMk id="41" creationId="{F6AA437A-C1C5-4721-9910-8C01994FEB6F}"/>
          </ac:spMkLst>
        </pc:spChg>
        <pc:picChg chg="add mod">
          <ac:chgData name="marco.lucente14@gmail.com" userId="bdb3c66e807fc12e" providerId="LiveId" clId="{2B04B3D8-6175-492E-BE19-ECE484D9FE6B}" dt="2021-03-24T20:07:18.099" v="4167" actId="1076"/>
          <ac:picMkLst>
            <pc:docMk/>
            <pc:sldMk cId="1632792420" sldId="266"/>
            <ac:picMk id="42" creationId="{EB82A42E-DF7C-42C5-97D2-47FF7F2A0C4A}"/>
          </ac:picMkLst>
        </pc:picChg>
        <pc:picChg chg="add mod">
          <ac:chgData name="marco.lucente14@gmail.com" userId="bdb3c66e807fc12e" providerId="LiveId" clId="{2B04B3D8-6175-492E-BE19-ECE484D9FE6B}" dt="2021-03-24T20:07:52.331" v="4170" actId="1076"/>
          <ac:picMkLst>
            <pc:docMk/>
            <pc:sldMk cId="1632792420" sldId="266"/>
            <ac:picMk id="43" creationId="{838FD49A-6582-4C83-9880-87E6CC3DB1E6}"/>
          </ac:picMkLst>
        </pc:picChg>
        <pc:picChg chg="add mod">
          <ac:chgData name="marco.lucente14@gmail.com" userId="bdb3c66e807fc12e" providerId="LiveId" clId="{2B04B3D8-6175-492E-BE19-ECE484D9FE6B}" dt="2021-03-24T20:08:33.083" v="4174" actId="1076"/>
          <ac:picMkLst>
            <pc:docMk/>
            <pc:sldMk cId="1632792420" sldId="266"/>
            <ac:picMk id="44" creationId="{E7E6EFAD-B9AF-4721-957B-4FD465552C38}"/>
          </ac:picMkLst>
        </pc:picChg>
        <pc:cxnChg chg="add">
          <ac:chgData name="marco.lucente14@gmail.com" userId="bdb3c66e807fc12e" providerId="LiveId" clId="{2B04B3D8-6175-492E-BE19-ECE484D9FE6B}" dt="2021-03-24T17:24:53.712" v="825" actId="11529"/>
          <ac:cxnSpMkLst>
            <pc:docMk/>
            <pc:sldMk cId="1632792420" sldId="266"/>
            <ac:cxnSpMk id="4" creationId="{64138C66-29AB-4E57-89BA-D44401CE974B}"/>
          </ac:cxnSpMkLst>
        </pc:cxnChg>
        <pc:cxnChg chg="add">
          <ac:chgData name="marco.lucente14@gmail.com" userId="bdb3c66e807fc12e" providerId="LiveId" clId="{2B04B3D8-6175-492E-BE19-ECE484D9FE6B}" dt="2021-03-24T17:26:08.704" v="918" actId="11529"/>
          <ac:cxnSpMkLst>
            <pc:docMk/>
            <pc:sldMk cId="1632792420" sldId="266"/>
            <ac:cxnSpMk id="7" creationId="{390E388C-842C-42FF-B943-EDD67776B67D}"/>
          </ac:cxnSpMkLst>
        </pc:cxnChg>
        <pc:cxnChg chg="add mod">
          <ac:chgData name="marco.lucente14@gmail.com" userId="bdb3c66e807fc12e" providerId="LiveId" clId="{2B04B3D8-6175-492E-BE19-ECE484D9FE6B}" dt="2021-03-24T17:27:04.302" v="972" actId="14100"/>
          <ac:cxnSpMkLst>
            <pc:docMk/>
            <pc:sldMk cId="1632792420" sldId="266"/>
            <ac:cxnSpMk id="10" creationId="{985FC004-2CBD-44E8-BF36-5FF6C57D667B}"/>
          </ac:cxnSpMkLst>
        </pc:cxnChg>
        <pc:cxnChg chg="add mod">
          <ac:chgData name="marco.lucente14@gmail.com" userId="bdb3c66e807fc12e" providerId="LiveId" clId="{2B04B3D8-6175-492E-BE19-ECE484D9FE6B}" dt="2021-03-24T17:28:32.310" v="1030" actId="14100"/>
          <ac:cxnSpMkLst>
            <pc:docMk/>
            <pc:sldMk cId="1632792420" sldId="266"/>
            <ac:cxnSpMk id="16" creationId="{E08BB9E5-F697-4F69-95C5-4362C8429C65}"/>
          </ac:cxnSpMkLst>
        </pc:cxnChg>
        <pc:cxnChg chg="add mod">
          <ac:chgData name="marco.lucente14@gmail.com" userId="bdb3c66e807fc12e" providerId="LiveId" clId="{2B04B3D8-6175-492E-BE19-ECE484D9FE6B}" dt="2021-03-24T17:28:34.551" v="1031" actId="14100"/>
          <ac:cxnSpMkLst>
            <pc:docMk/>
            <pc:sldMk cId="1632792420" sldId="266"/>
            <ac:cxnSpMk id="18" creationId="{97936A56-31C3-462E-9825-58811038A435}"/>
          </ac:cxnSpMkLst>
        </pc:cxnChg>
        <pc:cxnChg chg="add mod">
          <ac:chgData name="marco.lucente14@gmail.com" userId="bdb3c66e807fc12e" providerId="LiveId" clId="{2B04B3D8-6175-492E-BE19-ECE484D9FE6B}" dt="2021-03-24T17:28:37.366" v="1032" actId="14100"/>
          <ac:cxnSpMkLst>
            <pc:docMk/>
            <pc:sldMk cId="1632792420" sldId="266"/>
            <ac:cxnSpMk id="20" creationId="{5F74C848-6512-4B15-BEF5-E8ECFD742B5C}"/>
          </ac:cxnSpMkLst>
        </pc:cxnChg>
        <pc:cxnChg chg="add mod">
          <ac:chgData name="marco.lucente14@gmail.com" userId="bdb3c66e807fc12e" providerId="LiveId" clId="{2B04B3D8-6175-492E-BE19-ECE484D9FE6B}" dt="2021-03-24T17:32:41.174" v="1156" actId="14100"/>
          <ac:cxnSpMkLst>
            <pc:docMk/>
            <pc:sldMk cId="1632792420" sldId="266"/>
            <ac:cxnSpMk id="30" creationId="{6CE56F1E-7744-47FF-A49E-BB31A2FC08A7}"/>
          </ac:cxnSpMkLst>
        </pc:cxnChg>
        <pc:cxnChg chg="add">
          <ac:chgData name="marco.lucente14@gmail.com" userId="bdb3c66e807fc12e" providerId="LiveId" clId="{2B04B3D8-6175-492E-BE19-ECE484D9FE6B}" dt="2021-03-24T17:29:42.311" v="1104" actId="11529"/>
          <ac:cxnSpMkLst>
            <pc:docMk/>
            <pc:sldMk cId="1632792420" sldId="266"/>
            <ac:cxnSpMk id="32" creationId="{E912C268-5231-41F8-9A46-7AA570DBF13C}"/>
          </ac:cxnSpMkLst>
        </pc:cxnChg>
        <pc:cxnChg chg="add">
          <ac:chgData name="marco.lucente14@gmail.com" userId="bdb3c66e807fc12e" providerId="LiveId" clId="{2B04B3D8-6175-492E-BE19-ECE484D9FE6B}" dt="2021-03-24T17:29:47.472" v="1105" actId="11529"/>
          <ac:cxnSpMkLst>
            <pc:docMk/>
            <pc:sldMk cId="1632792420" sldId="266"/>
            <ac:cxnSpMk id="34" creationId="{B2FE4977-F4CA-4F5E-8D8D-B72F9EA51392}"/>
          </ac:cxnSpMkLst>
        </pc:cxnChg>
        <pc:cxnChg chg="add del">
          <ac:chgData name="marco.lucente14@gmail.com" userId="bdb3c66e807fc12e" providerId="LiveId" clId="{2B04B3D8-6175-492E-BE19-ECE484D9FE6B}" dt="2021-03-24T19:40:02.467" v="3834" actId="478"/>
          <ac:cxnSpMkLst>
            <pc:docMk/>
            <pc:sldMk cId="1632792420" sldId="266"/>
            <ac:cxnSpMk id="40" creationId="{FA110734-DC7C-4A3B-9B67-CCBC647C9D4A}"/>
          </ac:cxnSpMkLst>
        </pc:cxnChg>
      </pc:sldChg>
      <pc:sldChg chg="addSp delSp modSp new mod">
        <pc:chgData name="marco.lucente14@gmail.com" userId="bdb3c66e807fc12e" providerId="LiveId" clId="{2B04B3D8-6175-492E-BE19-ECE484D9FE6B}" dt="2021-03-24T19:51:25.627" v="4131" actId="20577"/>
        <pc:sldMkLst>
          <pc:docMk/>
          <pc:sldMk cId="2122836023" sldId="267"/>
        </pc:sldMkLst>
        <pc:spChg chg="mod">
          <ac:chgData name="marco.lucente14@gmail.com" userId="bdb3c66e807fc12e" providerId="LiveId" clId="{2B04B3D8-6175-492E-BE19-ECE484D9FE6B}" dt="2021-03-24T17:58:34.555" v="1672" actId="20577"/>
          <ac:spMkLst>
            <pc:docMk/>
            <pc:sldMk cId="2122836023" sldId="267"/>
            <ac:spMk id="2" creationId="{9DDDBFB4-52CC-4701-8EF8-E49D036EA79A}"/>
          </ac:spMkLst>
        </pc:spChg>
        <pc:spChg chg="del">
          <ac:chgData name="marco.lucente14@gmail.com" userId="bdb3c66e807fc12e" providerId="LiveId" clId="{2B04B3D8-6175-492E-BE19-ECE484D9FE6B}" dt="2021-03-24T17:56:18.424" v="1559" actId="478"/>
          <ac:spMkLst>
            <pc:docMk/>
            <pc:sldMk cId="2122836023" sldId="267"/>
            <ac:spMk id="3" creationId="{5B00C7AE-1409-41EC-892E-6124401D186C}"/>
          </ac:spMkLst>
        </pc:spChg>
        <pc:spChg chg="del">
          <ac:chgData name="marco.lucente14@gmail.com" userId="bdb3c66e807fc12e" providerId="LiveId" clId="{2B04B3D8-6175-492E-BE19-ECE484D9FE6B}" dt="2021-03-24T17:56:19.498" v="1560" actId="478"/>
          <ac:spMkLst>
            <pc:docMk/>
            <pc:sldMk cId="2122836023" sldId="267"/>
            <ac:spMk id="4" creationId="{E670424C-B248-4538-AEA9-86ED250D093B}"/>
          </ac:spMkLst>
        </pc:spChg>
        <pc:spChg chg="add mod">
          <ac:chgData name="marco.lucente14@gmail.com" userId="bdb3c66e807fc12e" providerId="LiveId" clId="{2B04B3D8-6175-492E-BE19-ECE484D9FE6B}" dt="2021-03-24T19:51:25.627" v="4131" actId="20577"/>
          <ac:spMkLst>
            <pc:docMk/>
            <pc:sldMk cId="2122836023" sldId="267"/>
            <ac:spMk id="6" creationId="{1CBDD112-999F-4002-A25F-FD865CEC6161}"/>
          </ac:spMkLst>
        </pc:spChg>
      </pc:sldChg>
      <pc:sldChg chg="addSp modSp new mod modAnim">
        <pc:chgData name="marco.lucente14@gmail.com" userId="bdb3c66e807fc12e" providerId="LiveId" clId="{2B04B3D8-6175-492E-BE19-ECE484D9FE6B}" dt="2021-03-24T19:58:23.740" v="4133"/>
        <pc:sldMkLst>
          <pc:docMk/>
          <pc:sldMk cId="3162538308" sldId="268"/>
        </pc:sldMkLst>
        <pc:spChg chg="add mod">
          <ac:chgData name="marco.lucente14@gmail.com" userId="bdb3c66e807fc12e" providerId="LiveId" clId="{2B04B3D8-6175-492E-BE19-ECE484D9FE6B}" dt="2021-03-24T18:52:36.945" v="2893" actId="5793"/>
          <ac:spMkLst>
            <pc:docMk/>
            <pc:sldMk cId="3162538308" sldId="268"/>
            <ac:spMk id="2" creationId="{1AD1AC07-8D7C-489C-851E-95EF940FD4B7}"/>
          </ac:spMkLst>
        </pc:spChg>
        <pc:spChg chg="add mod">
          <ac:chgData name="marco.lucente14@gmail.com" userId="bdb3c66e807fc12e" providerId="LiveId" clId="{2B04B3D8-6175-492E-BE19-ECE484D9FE6B}" dt="2021-03-24T19:45:50.235" v="3920" actId="20577"/>
          <ac:spMkLst>
            <pc:docMk/>
            <pc:sldMk cId="3162538308" sldId="268"/>
            <ac:spMk id="17" creationId="{28F3381B-5E33-4210-AA16-6FE493B57931}"/>
          </ac:spMkLst>
        </pc:spChg>
        <pc:spChg chg="add mod">
          <ac:chgData name="marco.lucente14@gmail.com" userId="bdb3c66e807fc12e" providerId="LiveId" clId="{2B04B3D8-6175-492E-BE19-ECE484D9FE6B}" dt="2021-03-24T19:45:37.251" v="3918" actId="20577"/>
          <ac:spMkLst>
            <pc:docMk/>
            <pc:sldMk cId="3162538308" sldId="268"/>
            <ac:spMk id="18" creationId="{80D27634-C346-4566-9DCE-931F5ADC24A4}"/>
          </ac:spMkLst>
        </pc:spChg>
        <pc:spChg chg="add mod">
          <ac:chgData name="marco.lucente14@gmail.com" userId="bdb3c66e807fc12e" providerId="LiveId" clId="{2B04B3D8-6175-492E-BE19-ECE484D9FE6B}" dt="2021-03-24T19:45:10.842" v="3913" actId="20577"/>
          <ac:spMkLst>
            <pc:docMk/>
            <pc:sldMk cId="3162538308" sldId="268"/>
            <ac:spMk id="19" creationId="{655F08F7-7D62-41B7-9BB3-012ABAFAEB92}"/>
          </ac:spMkLst>
        </pc:spChg>
        <pc:spChg chg="add mod">
          <ac:chgData name="marco.lucente14@gmail.com" userId="bdb3c66e807fc12e" providerId="LiveId" clId="{2B04B3D8-6175-492E-BE19-ECE484D9FE6B}" dt="2021-03-24T19:01:43.560" v="2919" actId="20577"/>
          <ac:spMkLst>
            <pc:docMk/>
            <pc:sldMk cId="3162538308" sldId="268"/>
            <ac:spMk id="20" creationId="{29D314C2-2C1D-4385-BBFC-C21F0E11AD65}"/>
          </ac:spMkLst>
        </pc:spChg>
        <pc:spChg chg="add mod">
          <ac:chgData name="marco.lucente14@gmail.com" userId="bdb3c66e807fc12e" providerId="LiveId" clId="{2B04B3D8-6175-492E-BE19-ECE484D9FE6B}" dt="2021-03-24T19:45:06.821" v="3911" actId="20577"/>
          <ac:spMkLst>
            <pc:docMk/>
            <pc:sldMk cId="3162538308" sldId="268"/>
            <ac:spMk id="23" creationId="{7B05CCD2-71A6-490E-9BC5-EC4AFD548AA9}"/>
          </ac:spMkLst>
        </pc:spChg>
        <pc:spChg chg="add mod">
          <ac:chgData name="marco.lucente14@gmail.com" userId="bdb3c66e807fc12e" providerId="LiveId" clId="{2B04B3D8-6175-492E-BE19-ECE484D9FE6B}" dt="2021-03-24T19:03:24.256" v="3043" actId="1076"/>
          <ac:spMkLst>
            <pc:docMk/>
            <pc:sldMk cId="3162538308" sldId="268"/>
            <ac:spMk id="26" creationId="{7F9877C1-B421-4BD0-B2B5-5F38D05A1BAD}"/>
          </ac:spMkLst>
        </pc:spChg>
        <pc:spChg chg="add mod">
          <ac:chgData name="marco.lucente14@gmail.com" userId="bdb3c66e807fc12e" providerId="LiveId" clId="{2B04B3D8-6175-492E-BE19-ECE484D9FE6B}" dt="2021-03-24T19:04:02.344" v="3083" actId="14100"/>
          <ac:spMkLst>
            <pc:docMk/>
            <pc:sldMk cId="3162538308" sldId="268"/>
            <ac:spMk id="30" creationId="{DB212E03-3A6B-4E4F-8E6B-BED1B7576CB4}"/>
          </ac:spMkLst>
        </pc:spChg>
        <pc:spChg chg="add mod">
          <ac:chgData name="marco.lucente14@gmail.com" userId="bdb3c66e807fc12e" providerId="LiveId" clId="{2B04B3D8-6175-492E-BE19-ECE484D9FE6B}" dt="2021-03-24T19:04:42.359" v="3146" actId="1076"/>
          <ac:spMkLst>
            <pc:docMk/>
            <pc:sldMk cId="3162538308" sldId="268"/>
            <ac:spMk id="33" creationId="{C02B2C7B-5F8D-40AD-A12A-21344F422EFB}"/>
          </ac:spMkLst>
        </pc:spChg>
        <pc:cxnChg chg="add">
          <ac:chgData name="marco.lucente14@gmail.com" userId="bdb3c66e807fc12e" providerId="LiveId" clId="{2B04B3D8-6175-492E-BE19-ECE484D9FE6B}" dt="2021-03-24T19:00:49.466" v="2894" actId="11529"/>
          <ac:cxnSpMkLst>
            <pc:docMk/>
            <pc:sldMk cId="3162538308" sldId="268"/>
            <ac:cxnSpMk id="4" creationId="{A055A120-5081-449F-8551-DA9C450E9B8B}"/>
          </ac:cxnSpMkLst>
        </pc:cxnChg>
        <pc:cxnChg chg="add mod">
          <ac:chgData name="marco.lucente14@gmail.com" userId="bdb3c66e807fc12e" providerId="LiveId" clId="{2B04B3D8-6175-492E-BE19-ECE484D9FE6B}" dt="2021-03-24T19:00:58.521" v="2896" actId="14100"/>
          <ac:cxnSpMkLst>
            <pc:docMk/>
            <pc:sldMk cId="3162538308" sldId="268"/>
            <ac:cxnSpMk id="6" creationId="{B4F13547-7E23-409D-9526-64718641C835}"/>
          </ac:cxnSpMkLst>
        </pc:cxnChg>
        <pc:cxnChg chg="add mod">
          <ac:chgData name="marco.lucente14@gmail.com" userId="bdb3c66e807fc12e" providerId="LiveId" clId="{2B04B3D8-6175-492E-BE19-ECE484D9FE6B}" dt="2021-03-24T19:01:14.327" v="2903" actId="14100"/>
          <ac:cxnSpMkLst>
            <pc:docMk/>
            <pc:sldMk cId="3162538308" sldId="268"/>
            <ac:cxnSpMk id="9" creationId="{EF4BCE5B-9819-4C1D-A6A6-58E3B427EA71}"/>
          </ac:cxnSpMkLst>
        </pc:cxnChg>
        <pc:cxnChg chg="add">
          <ac:chgData name="marco.lucente14@gmail.com" userId="bdb3c66e807fc12e" providerId="LiveId" clId="{2B04B3D8-6175-492E-BE19-ECE484D9FE6B}" dt="2021-03-24T19:01:20.272" v="2904" actId="11529"/>
          <ac:cxnSpMkLst>
            <pc:docMk/>
            <pc:sldMk cId="3162538308" sldId="268"/>
            <ac:cxnSpMk id="16" creationId="{E380385D-66F0-42BB-867B-E0209D949158}"/>
          </ac:cxnSpMkLst>
        </pc:cxnChg>
        <pc:cxnChg chg="add">
          <ac:chgData name="marco.lucente14@gmail.com" userId="bdb3c66e807fc12e" providerId="LiveId" clId="{2B04B3D8-6175-492E-BE19-ECE484D9FE6B}" dt="2021-03-24T19:02:15.593" v="2964" actId="11529"/>
          <ac:cxnSpMkLst>
            <pc:docMk/>
            <pc:sldMk cId="3162538308" sldId="268"/>
            <ac:cxnSpMk id="22" creationId="{7FDC013A-57CB-4DD1-9BA5-09079E5D4279}"/>
          </ac:cxnSpMkLst>
        </pc:cxnChg>
        <pc:cxnChg chg="add">
          <ac:chgData name="marco.lucente14@gmail.com" userId="bdb3c66e807fc12e" providerId="LiveId" clId="{2B04B3D8-6175-492E-BE19-ECE484D9FE6B}" dt="2021-03-24T19:02:43.721" v="3006" actId="11529"/>
          <ac:cxnSpMkLst>
            <pc:docMk/>
            <pc:sldMk cId="3162538308" sldId="268"/>
            <ac:cxnSpMk id="25" creationId="{F859145B-84BB-4BC6-9E80-984153E535EC}"/>
          </ac:cxnSpMkLst>
        </pc:cxnChg>
        <pc:cxnChg chg="add mod">
          <ac:chgData name="marco.lucente14@gmail.com" userId="bdb3c66e807fc12e" providerId="LiveId" clId="{2B04B3D8-6175-492E-BE19-ECE484D9FE6B}" dt="2021-03-24T19:03:22" v="3042" actId="14100"/>
          <ac:cxnSpMkLst>
            <pc:docMk/>
            <pc:sldMk cId="3162538308" sldId="268"/>
            <ac:cxnSpMk id="28" creationId="{13116565-F0AD-48B7-9B89-437FF37431ED}"/>
          </ac:cxnSpMkLst>
        </pc:cxnChg>
        <pc:cxnChg chg="add">
          <ac:chgData name="marco.lucente14@gmail.com" userId="bdb3c66e807fc12e" providerId="LiveId" clId="{2B04B3D8-6175-492E-BE19-ECE484D9FE6B}" dt="2021-03-24T19:04:08.800" v="3084" actId="11529"/>
          <ac:cxnSpMkLst>
            <pc:docMk/>
            <pc:sldMk cId="3162538308" sldId="268"/>
            <ac:cxnSpMk id="32" creationId="{CF26B96A-8A22-4385-AA68-7398AE5B11D7}"/>
          </ac:cxnSpMkLst>
        </pc:cxnChg>
      </pc:sldChg>
      <pc:sldChg chg="addSp modSp new mod modAnim">
        <pc:chgData name="marco.lucente14@gmail.com" userId="bdb3c66e807fc12e" providerId="LiveId" clId="{2B04B3D8-6175-492E-BE19-ECE484D9FE6B}" dt="2021-03-24T20:47:14.232" v="4253" actId="14100"/>
        <pc:sldMkLst>
          <pc:docMk/>
          <pc:sldMk cId="4217276196" sldId="269"/>
        </pc:sldMkLst>
        <pc:spChg chg="add mod">
          <ac:chgData name="marco.lucente14@gmail.com" userId="bdb3c66e807fc12e" providerId="LiveId" clId="{2B04B3D8-6175-492E-BE19-ECE484D9FE6B}" dt="2021-03-24T19:06:14.680" v="3153" actId="1076"/>
          <ac:spMkLst>
            <pc:docMk/>
            <pc:sldMk cId="4217276196" sldId="269"/>
            <ac:spMk id="3" creationId="{76E154C3-B306-4EE7-B26E-1C80D9476BB1}"/>
          </ac:spMkLst>
        </pc:spChg>
        <pc:spChg chg="add mod">
          <ac:chgData name="marco.lucente14@gmail.com" userId="bdb3c66e807fc12e" providerId="LiveId" clId="{2B04B3D8-6175-492E-BE19-ECE484D9FE6B}" dt="2021-03-24T19:06:34.295" v="3164" actId="14100"/>
          <ac:spMkLst>
            <pc:docMk/>
            <pc:sldMk cId="4217276196" sldId="269"/>
            <ac:spMk id="4" creationId="{6A87C79F-1637-4209-9FF1-712B19FF1F00}"/>
          </ac:spMkLst>
        </pc:spChg>
        <pc:spChg chg="add mod">
          <ac:chgData name="marco.lucente14@gmail.com" userId="bdb3c66e807fc12e" providerId="LiveId" clId="{2B04B3D8-6175-492E-BE19-ECE484D9FE6B}" dt="2021-03-24T19:26:36.902" v="3615" actId="20577"/>
          <ac:spMkLst>
            <pc:docMk/>
            <pc:sldMk cId="4217276196" sldId="269"/>
            <ac:spMk id="5" creationId="{15B5D52C-0965-4070-96D5-64F40F250274}"/>
          </ac:spMkLst>
        </pc:spChg>
        <pc:picChg chg="add mod">
          <ac:chgData name="marco.lucente14@gmail.com" userId="bdb3c66e807fc12e" providerId="LiveId" clId="{2B04B3D8-6175-492E-BE19-ECE484D9FE6B}" dt="2021-03-24T19:05:40.816" v="3151" actId="1076"/>
          <ac:picMkLst>
            <pc:docMk/>
            <pc:sldMk cId="4217276196" sldId="269"/>
            <ac:picMk id="2" creationId="{79E70472-1A56-4DF1-A863-3C67DA0BC635}"/>
          </ac:picMkLst>
        </pc:picChg>
        <pc:picChg chg="add mod">
          <ac:chgData name="marco.lucente14@gmail.com" userId="bdb3c66e807fc12e" providerId="LiveId" clId="{2B04B3D8-6175-492E-BE19-ECE484D9FE6B}" dt="2021-03-24T20:36:17.065" v="4199" actId="14100"/>
          <ac:picMkLst>
            <pc:docMk/>
            <pc:sldMk cId="4217276196" sldId="269"/>
            <ac:picMk id="6" creationId="{09B2A508-A450-4C93-A05A-A6A18DB432AF}"/>
          </ac:picMkLst>
        </pc:picChg>
        <pc:picChg chg="add mod">
          <ac:chgData name="marco.lucente14@gmail.com" userId="bdb3c66e807fc12e" providerId="LiveId" clId="{2B04B3D8-6175-492E-BE19-ECE484D9FE6B}" dt="2021-03-24T20:47:14.232" v="4253" actId="14100"/>
          <ac:picMkLst>
            <pc:docMk/>
            <pc:sldMk cId="4217276196" sldId="269"/>
            <ac:picMk id="7" creationId="{0636355C-213E-4C61-B6B6-208A38A0BDB2}"/>
          </ac:picMkLst>
        </pc:picChg>
      </pc:sldChg>
      <pc:sldChg chg="addSp delSp modSp new mod modClrScheme chgLayout">
        <pc:chgData name="marco.lucente14@gmail.com" userId="bdb3c66e807fc12e" providerId="LiveId" clId="{2B04B3D8-6175-492E-BE19-ECE484D9FE6B}" dt="2021-03-24T19:13:28.605" v="3455" actId="20577"/>
        <pc:sldMkLst>
          <pc:docMk/>
          <pc:sldMk cId="1583951301" sldId="270"/>
        </pc:sldMkLst>
        <pc:spChg chg="add mod">
          <ac:chgData name="marco.lucente14@gmail.com" userId="bdb3c66e807fc12e" providerId="LiveId" clId="{2B04B3D8-6175-492E-BE19-ECE484D9FE6B}" dt="2021-03-24T19:13:28.605" v="3455" actId="20577"/>
          <ac:spMkLst>
            <pc:docMk/>
            <pc:sldMk cId="1583951301" sldId="270"/>
            <ac:spMk id="2" creationId="{40274712-A8A2-4C13-8527-4D3633CCB6FE}"/>
          </ac:spMkLst>
        </pc:spChg>
        <pc:spChg chg="add del mod">
          <ac:chgData name="marco.lucente14@gmail.com" userId="bdb3c66e807fc12e" providerId="LiveId" clId="{2B04B3D8-6175-492E-BE19-ECE484D9FE6B}" dt="2021-03-24T19:11:45.414" v="3301" actId="478"/>
          <ac:spMkLst>
            <pc:docMk/>
            <pc:sldMk cId="1583951301" sldId="270"/>
            <ac:spMk id="3" creationId="{42455CE3-CCF0-441B-B681-254B41C83AE7}"/>
          </ac:spMkLst>
        </pc:spChg>
        <pc:spChg chg="add del mod">
          <ac:chgData name="marco.lucente14@gmail.com" userId="bdb3c66e807fc12e" providerId="LiveId" clId="{2B04B3D8-6175-492E-BE19-ECE484D9FE6B}" dt="2021-03-24T19:11:44.018" v="3300" actId="478"/>
          <ac:spMkLst>
            <pc:docMk/>
            <pc:sldMk cId="1583951301" sldId="270"/>
            <ac:spMk id="4" creationId="{D8DAF66A-A573-4522-BCF8-B8BCD1FD50D5}"/>
          </ac:spMkLst>
        </pc:spChg>
      </pc:sldChg>
      <pc:sldChg chg="add del">
        <pc:chgData name="marco.lucente14@gmail.com" userId="bdb3c66e807fc12e" providerId="LiveId" clId="{2B04B3D8-6175-492E-BE19-ECE484D9FE6B}" dt="2021-03-24T19:16:20.190" v="3506" actId="47"/>
        <pc:sldMkLst>
          <pc:docMk/>
          <pc:sldMk cId="249947064" sldId="271"/>
        </pc:sldMkLst>
      </pc:sldChg>
      <pc:sldChg chg="add del">
        <pc:chgData name="marco.lucente14@gmail.com" userId="bdb3c66e807fc12e" providerId="LiveId" clId="{2B04B3D8-6175-492E-BE19-ECE484D9FE6B}" dt="2021-03-24T19:17:52.809" v="3512" actId="2696"/>
        <pc:sldMkLst>
          <pc:docMk/>
          <pc:sldMk cId="1757895748" sldId="271"/>
        </pc:sldMkLst>
      </pc:sldChg>
      <pc:sldChg chg="addSp delSp modSp new mod modClrScheme chgLayout">
        <pc:chgData name="marco.lucente14@gmail.com" userId="bdb3c66e807fc12e" providerId="LiveId" clId="{2B04B3D8-6175-492E-BE19-ECE484D9FE6B}" dt="2021-03-24T19:50:52.655" v="4109" actId="20577"/>
        <pc:sldMkLst>
          <pc:docMk/>
          <pc:sldMk cId="2504743254" sldId="271"/>
        </pc:sldMkLst>
        <pc:spChg chg="add mod">
          <ac:chgData name="marco.lucente14@gmail.com" userId="bdb3c66e807fc12e" providerId="LiveId" clId="{2B04B3D8-6175-492E-BE19-ECE484D9FE6B}" dt="2021-03-24T19:49:56.393" v="4077" actId="114"/>
          <ac:spMkLst>
            <pc:docMk/>
            <pc:sldMk cId="2504743254" sldId="271"/>
            <ac:spMk id="2" creationId="{E2E9FA4A-4F56-4F2B-B89F-41451B28DFC0}"/>
          </ac:spMkLst>
        </pc:spChg>
        <pc:spChg chg="add del mod">
          <ac:chgData name="marco.lucente14@gmail.com" userId="bdb3c66e807fc12e" providerId="LiveId" clId="{2B04B3D8-6175-492E-BE19-ECE484D9FE6B}" dt="2021-03-24T19:46:48.971" v="3926" actId="478"/>
          <ac:spMkLst>
            <pc:docMk/>
            <pc:sldMk cId="2504743254" sldId="271"/>
            <ac:spMk id="3" creationId="{CEFD0144-3C6E-44C3-9E1B-9113BC49319E}"/>
          </ac:spMkLst>
        </pc:spChg>
        <pc:spChg chg="add del mod">
          <ac:chgData name="marco.lucente14@gmail.com" userId="bdb3c66e807fc12e" providerId="LiveId" clId="{2B04B3D8-6175-492E-BE19-ECE484D9FE6B}" dt="2021-03-24T19:46:48.183" v="3925" actId="478"/>
          <ac:spMkLst>
            <pc:docMk/>
            <pc:sldMk cId="2504743254" sldId="271"/>
            <ac:spMk id="4" creationId="{8CD5A0B1-76A2-4F98-A0D2-D32CAE2F5F07}"/>
          </ac:spMkLst>
        </pc:spChg>
        <pc:spChg chg="add mod">
          <ac:chgData name="marco.lucente14@gmail.com" userId="bdb3c66e807fc12e" providerId="LiveId" clId="{2B04B3D8-6175-492E-BE19-ECE484D9FE6B}" dt="2021-03-24T19:50:52.655" v="4109" actId="20577"/>
          <ac:spMkLst>
            <pc:docMk/>
            <pc:sldMk cId="2504743254" sldId="271"/>
            <ac:spMk id="6" creationId="{5BB21E90-94EA-4BCB-9984-820BAC0BEC9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A56F-C5BA-49E2-8CA8-DD33D09DBCD0}" type="datetimeFigureOut">
              <a:rPr lang="it-IT" smtClean="0"/>
              <a:pPr/>
              <a:t>26/03/2021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39268B7-31F6-4A0F-AC29-5A5511C6E0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3868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A56F-C5BA-49E2-8CA8-DD33D09DBCD0}" type="datetimeFigureOut">
              <a:rPr lang="it-IT" smtClean="0"/>
              <a:pPr/>
              <a:t>26/03/2021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39268B7-31F6-4A0F-AC29-5A5511C6E0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2202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A56F-C5BA-49E2-8CA8-DD33D09DBCD0}" type="datetimeFigureOut">
              <a:rPr lang="it-IT" smtClean="0"/>
              <a:pPr/>
              <a:t>26/03/2021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39268B7-31F6-4A0F-AC29-5A5511C6E0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37937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A56F-C5BA-49E2-8CA8-DD33D09DBCD0}" type="datetimeFigureOut">
              <a:rPr lang="it-IT" smtClean="0"/>
              <a:pPr/>
              <a:t>26/03/2021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39268B7-31F6-4A0F-AC29-5A5511C6E08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25780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A56F-C5BA-49E2-8CA8-DD33D09DBCD0}" type="datetimeFigureOut">
              <a:rPr lang="it-IT" smtClean="0"/>
              <a:pPr/>
              <a:t>26/03/2021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39268B7-31F6-4A0F-AC29-5A5511C6E0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59405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A56F-C5BA-49E2-8CA8-DD33D09DBCD0}" type="datetimeFigureOut">
              <a:rPr lang="it-IT" smtClean="0"/>
              <a:pPr/>
              <a:t>26/03/2021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68B7-31F6-4A0F-AC29-5A5511C6E0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99005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A56F-C5BA-49E2-8CA8-DD33D09DBCD0}" type="datetimeFigureOut">
              <a:rPr lang="it-IT" smtClean="0"/>
              <a:pPr/>
              <a:t>26/03/2021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68B7-31F6-4A0F-AC29-5A5511C6E0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58499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A56F-C5BA-49E2-8CA8-DD33D09DBCD0}" type="datetimeFigureOut">
              <a:rPr lang="it-IT" smtClean="0"/>
              <a:pPr/>
              <a:t>26/03/2021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68B7-31F6-4A0F-AC29-5A5511C6E0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713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34EA56F-C5BA-49E2-8CA8-DD33D09DBCD0}" type="datetimeFigureOut">
              <a:rPr lang="it-IT" smtClean="0"/>
              <a:pPr/>
              <a:t>26/03/2021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39268B7-31F6-4A0F-AC29-5A5511C6E0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0421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A56F-C5BA-49E2-8CA8-DD33D09DBCD0}" type="datetimeFigureOut">
              <a:rPr lang="it-IT" smtClean="0"/>
              <a:pPr/>
              <a:t>26/03/2021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68B7-31F6-4A0F-AC29-5A5511C6E0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2535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A56F-C5BA-49E2-8CA8-DD33D09DBCD0}" type="datetimeFigureOut">
              <a:rPr lang="it-IT" smtClean="0"/>
              <a:pPr/>
              <a:t>26/03/2021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39268B7-31F6-4A0F-AC29-5A5511C6E0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6746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A56F-C5BA-49E2-8CA8-DD33D09DBCD0}" type="datetimeFigureOut">
              <a:rPr lang="it-IT" smtClean="0"/>
              <a:pPr/>
              <a:t>26/03/2021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68B7-31F6-4A0F-AC29-5A5511C6E0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63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A56F-C5BA-49E2-8CA8-DD33D09DBCD0}" type="datetimeFigureOut">
              <a:rPr lang="it-IT" smtClean="0"/>
              <a:pPr/>
              <a:t>26/03/2021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68B7-31F6-4A0F-AC29-5A5511C6E0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4520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A56F-C5BA-49E2-8CA8-DD33D09DBCD0}" type="datetimeFigureOut">
              <a:rPr lang="it-IT" smtClean="0"/>
              <a:pPr/>
              <a:t>26/03/2021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68B7-31F6-4A0F-AC29-5A5511C6E0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3300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A56F-C5BA-49E2-8CA8-DD33D09DBCD0}" type="datetimeFigureOut">
              <a:rPr lang="it-IT" smtClean="0"/>
              <a:pPr/>
              <a:t>26/03/2021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68B7-31F6-4A0F-AC29-5A5511C6E0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0220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A56F-C5BA-49E2-8CA8-DD33D09DBCD0}" type="datetimeFigureOut">
              <a:rPr lang="it-IT" smtClean="0"/>
              <a:pPr/>
              <a:t>26/03/2021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68B7-31F6-4A0F-AC29-5A5511C6E0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8918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A56F-C5BA-49E2-8CA8-DD33D09DBCD0}" type="datetimeFigureOut">
              <a:rPr lang="it-IT" smtClean="0"/>
              <a:pPr/>
              <a:t>26/03/2021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68B7-31F6-4A0F-AC29-5A5511C6E0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4927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EA56F-C5BA-49E2-8CA8-DD33D09DBCD0}" type="datetimeFigureOut">
              <a:rPr lang="it-IT" smtClean="0"/>
              <a:pPr/>
              <a:t>26/03/2021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68B7-31F6-4A0F-AC29-5A5511C6E0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8862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8C1B087-989A-4E54-B88F-5F052D5F67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Dante Alighieri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7DEC3A87-9F41-4FDA-8600-BE5261FAD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84826"/>
            <a:ext cx="1933326" cy="808383"/>
          </a:xfrm>
        </p:spPr>
        <p:txBody>
          <a:bodyPr/>
          <a:lstStyle/>
          <a:p>
            <a:r>
              <a:rPr lang="it-IT" dirty="0"/>
              <a:t>Marco Lucente </a:t>
            </a:r>
          </a:p>
          <a:p>
            <a:r>
              <a:rPr lang="it-IT" dirty="0"/>
              <a:t>2B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439299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EE502BBA-43C4-4513-A81B-10F78D038427}"/>
              </a:ext>
            </a:extLst>
          </p:cNvPr>
          <p:cNvSpPr/>
          <p:nvPr/>
        </p:nvSpPr>
        <p:spPr>
          <a:xfrm>
            <a:off x="3922643" y="0"/>
            <a:ext cx="3697357" cy="1232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Paradiso 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="" xmlns:a16="http://schemas.microsoft.com/office/drawing/2014/main" id="{C3F56AC0-FB16-4FC3-BA77-42F0B8F54F9D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3326296" y="616226"/>
            <a:ext cx="5963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con angoli arrotondati 6">
            <a:extLst>
              <a:ext uri="{FF2B5EF4-FFF2-40B4-BE49-F238E27FC236}">
                <a16:creationId xmlns="" xmlns:a16="http://schemas.microsoft.com/office/drawing/2014/main" id="{2918222D-75C9-4741-B6FD-A25EA8FD3B98}"/>
              </a:ext>
            </a:extLst>
          </p:cNvPr>
          <p:cNvSpPr/>
          <p:nvPr/>
        </p:nvSpPr>
        <p:spPr>
          <a:xfrm>
            <a:off x="1311965" y="318051"/>
            <a:ext cx="2014331" cy="821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Nove cerchi concentrici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="" xmlns:a16="http://schemas.microsoft.com/office/drawing/2014/main" id="{DFC5F7C1-967A-4AE5-8F4A-41B899C952B9}"/>
              </a:ext>
            </a:extLst>
          </p:cNvPr>
          <p:cNvCxnSpPr>
            <a:cxnSpLocks/>
          </p:cNvCxnSpPr>
          <p:nvPr/>
        </p:nvCxnSpPr>
        <p:spPr>
          <a:xfrm flipH="1">
            <a:off x="1311965" y="1139686"/>
            <a:ext cx="185531" cy="80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="" xmlns:a16="http://schemas.microsoft.com/office/drawing/2014/main" id="{D82B7DBA-8CB1-42A6-B8AE-4A85DE2E8A82}"/>
              </a:ext>
            </a:extLst>
          </p:cNvPr>
          <p:cNvSpPr/>
          <p:nvPr/>
        </p:nvSpPr>
        <p:spPr>
          <a:xfrm>
            <a:off x="278296" y="1961322"/>
            <a:ext cx="2014331" cy="1467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 nomi dei pianeti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="" xmlns:a16="http://schemas.microsoft.com/office/drawing/2014/main" id="{0FAB2A02-DA0E-4B22-BF3C-13507519C003}"/>
              </a:ext>
            </a:extLst>
          </p:cNvPr>
          <p:cNvCxnSpPr>
            <a:cxnSpLocks/>
          </p:cNvCxnSpPr>
          <p:nvPr/>
        </p:nvCxnSpPr>
        <p:spPr>
          <a:xfrm>
            <a:off x="2676939" y="1232452"/>
            <a:ext cx="649357" cy="1020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e 16">
            <a:extLst>
              <a:ext uri="{FF2B5EF4-FFF2-40B4-BE49-F238E27FC236}">
                <a16:creationId xmlns="" xmlns:a16="http://schemas.microsoft.com/office/drawing/2014/main" id="{1C86B95B-8EC3-4361-A97A-0B366ACF252B}"/>
              </a:ext>
            </a:extLst>
          </p:cNvPr>
          <p:cNvSpPr/>
          <p:nvPr/>
        </p:nvSpPr>
        <p:spPr>
          <a:xfrm>
            <a:off x="2822713" y="2189937"/>
            <a:ext cx="1669774" cy="1176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Al centro si trova la terra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="" xmlns:a16="http://schemas.microsoft.com/office/drawing/2014/main" id="{07EFF04A-B6AE-48BD-B332-6BCBD3559D28}"/>
              </a:ext>
            </a:extLst>
          </p:cNvPr>
          <p:cNvCxnSpPr/>
          <p:nvPr/>
        </p:nvCxnSpPr>
        <p:spPr>
          <a:xfrm>
            <a:off x="7050157" y="1232452"/>
            <a:ext cx="450573" cy="2888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con angoli arrotondati 19">
            <a:extLst>
              <a:ext uri="{FF2B5EF4-FFF2-40B4-BE49-F238E27FC236}">
                <a16:creationId xmlns="" xmlns:a16="http://schemas.microsoft.com/office/drawing/2014/main" id="{EF7F3C47-062F-4F12-90C9-9452CEA95F94}"/>
              </a:ext>
            </a:extLst>
          </p:cNvPr>
          <p:cNvSpPr/>
          <p:nvPr/>
        </p:nvSpPr>
        <p:spPr>
          <a:xfrm>
            <a:off x="6791739" y="4121426"/>
            <a:ext cx="1656522" cy="742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incontra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="" xmlns:a16="http://schemas.microsoft.com/office/drawing/2014/main" id="{23D3F976-9E4B-49C8-87E4-5BEBA975481D}"/>
              </a:ext>
            </a:extLst>
          </p:cNvPr>
          <p:cNvCxnSpPr/>
          <p:nvPr/>
        </p:nvCxnSpPr>
        <p:spPr>
          <a:xfrm flipH="1">
            <a:off x="6334539" y="4863547"/>
            <a:ext cx="457200" cy="556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="" xmlns:a16="http://schemas.microsoft.com/office/drawing/2014/main" id="{ECDB3A5A-4AF2-4E65-9C93-0B0CE7C6F324}"/>
              </a:ext>
            </a:extLst>
          </p:cNvPr>
          <p:cNvCxnSpPr/>
          <p:nvPr/>
        </p:nvCxnSpPr>
        <p:spPr>
          <a:xfrm>
            <a:off x="8448261" y="4863547"/>
            <a:ext cx="563217" cy="53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e 24">
            <a:extLst>
              <a:ext uri="{FF2B5EF4-FFF2-40B4-BE49-F238E27FC236}">
                <a16:creationId xmlns="" xmlns:a16="http://schemas.microsoft.com/office/drawing/2014/main" id="{06EB67A9-03B9-4E3C-BB68-C2AA3574EEC4}"/>
              </a:ext>
            </a:extLst>
          </p:cNvPr>
          <p:cNvSpPr/>
          <p:nvPr/>
        </p:nvSpPr>
        <p:spPr>
          <a:xfrm>
            <a:off x="5605670" y="5420139"/>
            <a:ext cx="1775791" cy="1232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San Francesco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="" xmlns:a16="http://schemas.microsoft.com/office/drawing/2014/main" id="{F2976E30-A45F-4DBA-8B56-14898632AC4A}"/>
              </a:ext>
            </a:extLst>
          </p:cNvPr>
          <p:cNvSpPr/>
          <p:nvPr/>
        </p:nvSpPr>
        <p:spPr>
          <a:xfrm>
            <a:off x="8488019" y="5420139"/>
            <a:ext cx="2027583" cy="1046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Vergine Madre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="" xmlns:a16="http://schemas.microsoft.com/office/drawing/2014/main" id="{AFB66D9F-34DC-403A-9047-DDCC194DC28C}"/>
              </a:ext>
            </a:extLst>
          </p:cNvPr>
          <p:cNvCxnSpPr>
            <a:stCxn id="2" idx="3"/>
          </p:cNvCxnSpPr>
          <p:nvPr/>
        </p:nvCxnSpPr>
        <p:spPr>
          <a:xfrm>
            <a:off x="7620000" y="616226"/>
            <a:ext cx="8282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con angoli arrotondati 28">
            <a:extLst>
              <a:ext uri="{FF2B5EF4-FFF2-40B4-BE49-F238E27FC236}">
                <a16:creationId xmlns="" xmlns:a16="http://schemas.microsoft.com/office/drawing/2014/main" id="{959039A6-87BE-4C9B-87A7-932B9C1ECB69}"/>
              </a:ext>
            </a:extLst>
          </p:cNvPr>
          <p:cNvSpPr/>
          <p:nvPr/>
        </p:nvSpPr>
        <p:spPr>
          <a:xfrm>
            <a:off x="8448261" y="225286"/>
            <a:ext cx="2067341" cy="914400"/>
          </a:xfrm>
          <a:prstGeom prst="roundRect">
            <a:avLst>
              <a:gd name="adj" fmla="val 355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Accompagnato da san Bernardo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="" xmlns:a16="http://schemas.microsoft.com/office/drawing/2014/main" id="{ACAE4207-CAA4-4109-BD94-4EC96C916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578" y="1232452"/>
            <a:ext cx="2390775" cy="2667000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="" xmlns:a16="http://schemas.microsoft.com/office/drawing/2014/main" id="{40F6CB05-9F4B-46CA-8AC3-565A4C44F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27" y="3407673"/>
            <a:ext cx="3200400" cy="1685925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="" xmlns:a16="http://schemas.microsoft.com/office/drawing/2014/main" id="{591CC77C-B581-4384-9D72-FCACEE6893D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0044" y="1299128"/>
            <a:ext cx="2438486" cy="1396033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="" xmlns:a16="http://schemas.microsoft.com/office/drawing/2014/main" id="{D72C945E-E815-4BEA-871C-F22AE4B95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887" y="5479774"/>
            <a:ext cx="1775791" cy="1181707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="" xmlns:a16="http://schemas.microsoft.com/office/drawing/2014/main" id="{023545E6-142E-489E-B888-AD13051B3BA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36682" y="4162840"/>
            <a:ext cx="1484864" cy="20609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367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2E9FA4A-4F56-4F2B-B89F-41451B28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latin typeface="Bookman Old Style" panose="02050604050505020204" pitchFamily="18" charset="0"/>
              </a:rPr>
              <a:t>In te misericordia, in te </a:t>
            </a:r>
            <a:r>
              <a:rPr lang="it-IT" b="1" i="1" dirty="0" err="1">
                <a:latin typeface="Bookman Old Style" panose="02050604050505020204" pitchFamily="18" charset="0"/>
              </a:rPr>
              <a:t>pietate</a:t>
            </a:r>
            <a:r>
              <a:rPr lang="it-IT" b="1" i="1" dirty="0">
                <a:latin typeface="Bookman Old Style" panose="02050604050505020204" pitchFamily="18" charset="0"/>
              </a:rPr>
              <a:t>,</a:t>
            </a:r>
            <a:br>
              <a:rPr lang="it-IT" b="1" i="1" dirty="0">
                <a:latin typeface="Bookman Old Style" panose="02050604050505020204" pitchFamily="18" charset="0"/>
              </a:rPr>
            </a:br>
            <a:r>
              <a:rPr lang="it-IT" b="1" i="1" dirty="0">
                <a:latin typeface="Bookman Old Style" panose="02050604050505020204" pitchFamily="18" charset="0"/>
              </a:rPr>
              <a:t>in te magnificenza, in te s’aduna </a:t>
            </a:r>
            <a:br>
              <a:rPr lang="it-IT" b="1" i="1" dirty="0">
                <a:latin typeface="Bookman Old Style" panose="02050604050505020204" pitchFamily="18" charset="0"/>
              </a:rPr>
            </a:br>
            <a:r>
              <a:rPr lang="it-IT" b="1" i="1" dirty="0">
                <a:latin typeface="Bookman Old Style" panose="02050604050505020204" pitchFamily="18" charset="0"/>
              </a:rPr>
              <a:t>quantunque in creatura e di </a:t>
            </a:r>
            <a:r>
              <a:rPr lang="it-IT" b="1" i="1" dirty="0" err="1">
                <a:latin typeface="Bookman Old Style" panose="02050604050505020204" pitchFamily="18" charset="0"/>
              </a:rPr>
              <a:t>bontate</a:t>
            </a:r>
            <a:r>
              <a:rPr lang="it-IT" b="1" i="1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5BB21E90-94EA-4BCB-9984-820BAC0BEC99}"/>
              </a:ext>
            </a:extLst>
          </p:cNvPr>
          <p:cNvSpPr txBox="1"/>
          <p:nvPr/>
        </p:nvSpPr>
        <p:spPr>
          <a:xfrm>
            <a:off x="384313" y="48922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Paradiso XXXIII, vv.19-21</a:t>
            </a:r>
          </a:p>
        </p:txBody>
      </p:sp>
    </p:spTree>
    <p:extLst>
      <p:ext uri="{BB962C8B-B14F-4D97-AF65-F5344CB8AC3E}">
        <p14:creationId xmlns="" xmlns:p14="http://schemas.microsoft.com/office/powerpoint/2010/main" val="2504743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28">
            <a:extLst>
              <a:ext uri="{FF2B5EF4-FFF2-40B4-BE49-F238E27FC236}">
                <a16:creationId xmlns="" xmlns:a16="http://schemas.microsoft.com/office/drawing/2014/main" id="{E895A1F9-5842-4AC1-A039-55AA20234243}"/>
              </a:ext>
            </a:extLst>
          </p:cNvPr>
          <p:cNvSpPr/>
          <p:nvPr/>
        </p:nvSpPr>
        <p:spPr>
          <a:xfrm>
            <a:off x="5230821" y="5923722"/>
            <a:ext cx="997701" cy="643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1306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="" xmlns:a16="http://schemas.microsoft.com/office/drawing/2014/main" id="{6A7BA83E-41AB-435A-82AD-41E083899E96}"/>
              </a:ext>
            </a:extLst>
          </p:cNvPr>
          <p:cNvSpPr/>
          <p:nvPr/>
        </p:nvSpPr>
        <p:spPr>
          <a:xfrm>
            <a:off x="4223656" y="5923722"/>
            <a:ext cx="997701" cy="65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1302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="" xmlns:a16="http://schemas.microsoft.com/office/drawing/2014/main" id="{20AA4440-8151-4AF6-A87C-51D3A4284FA0}"/>
              </a:ext>
            </a:extLst>
          </p:cNvPr>
          <p:cNvSpPr/>
          <p:nvPr/>
        </p:nvSpPr>
        <p:spPr>
          <a:xfrm>
            <a:off x="7240418" y="5923721"/>
            <a:ext cx="997701" cy="65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1321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="" xmlns:a16="http://schemas.microsoft.com/office/drawing/2014/main" id="{E3A5B6CD-4CC5-40FF-BFEF-929B5A0D6CFC}"/>
              </a:ext>
            </a:extLst>
          </p:cNvPr>
          <p:cNvSpPr/>
          <p:nvPr/>
        </p:nvSpPr>
        <p:spPr>
          <a:xfrm>
            <a:off x="6233253" y="5923721"/>
            <a:ext cx="997701" cy="65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1315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="" xmlns:a16="http://schemas.microsoft.com/office/drawing/2014/main" id="{93D913AF-E7D5-43D6-8EE7-F5F972968068}"/>
              </a:ext>
            </a:extLst>
          </p:cNvPr>
          <p:cNvSpPr/>
          <p:nvPr/>
        </p:nvSpPr>
        <p:spPr>
          <a:xfrm>
            <a:off x="331299" y="5923722"/>
            <a:ext cx="997701" cy="65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1265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="" xmlns:a16="http://schemas.microsoft.com/office/drawing/2014/main" id="{8EE9D057-8008-4CD6-89B2-BAB4AD3262F4}"/>
              </a:ext>
            </a:extLst>
          </p:cNvPr>
          <p:cNvSpPr/>
          <p:nvPr/>
        </p:nvSpPr>
        <p:spPr>
          <a:xfrm>
            <a:off x="1329000" y="5923722"/>
            <a:ext cx="997701" cy="65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1285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="" xmlns:a16="http://schemas.microsoft.com/office/drawing/2014/main" id="{929B1319-E33A-4232-8AEE-4EBC793D0FC0}"/>
              </a:ext>
            </a:extLst>
          </p:cNvPr>
          <p:cNvSpPr/>
          <p:nvPr/>
        </p:nvSpPr>
        <p:spPr>
          <a:xfrm>
            <a:off x="2223522" y="5923722"/>
            <a:ext cx="997701" cy="65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1290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="" xmlns:a16="http://schemas.microsoft.com/office/drawing/2014/main" id="{DE4B364F-65F9-41A3-83CC-1320954F8190}"/>
              </a:ext>
            </a:extLst>
          </p:cNvPr>
          <p:cNvSpPr/>
          <p:nvPr/>
        </p:nvSpPr>
        <p:spPr>
          <a:xfrm>
            <a:off x="3225955" y="5923722"/>
            <a:ext cx="997701" cy="65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1300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="" xmlns:a16="http://schemas.microsoft.com/office/drawing/2014/main" id="{2EAF2BDE-F15F-45C0-B125-79D443194739}"/>
              </a:ext>
            </a:extLst>
          </p:cNvPr>
          <p:cNvSpPr/>
          <p:nvPr/>
        </p:nvSpPr>
        <p:spPr>
          <a:xfrm>
            <a:off x="1365918" y="940904"/>
            <a:ext cx="2358887" cy="1311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Arriva a Ravenna </a:t>
            </a:r>
          </a:p>
        </p:txBody>
      </p:sp>
      <p:sp>
        <p:nvSpPr>
          <p:cNvPr id="46" name="Ovale 45">
            <a:extLst>
              <a:ext uri="{FF2B5EF4-FFF2-40B4-BE49-F238E27FC236}">
                <a16:creationId xmlns="" xmlns:a16="http://schemas.microsoft.com/office/drawing/2014/main" id="{2B8E3234-769A-46A5-B802-04FB1ED3E894}"/>
              </a:ext>
            </a:extLst>
          </p:cNvPr>
          <p:cNvSpPr/>
          <p:nvPr/>
        </p:nvSpPr>
        <p:spPr>
          <a:xfrm>
            <a:off x="5493027" y="1752599"/>
            <a:ext cx="1470990" cy="1000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muore</a:t>
            </a:r>
          </a:p>
        </p:txBody>
      </p:sp>
      <p:cxnSp>
        <p:nvCxnSpPr>
          <p:cNvPr id="48" name="Connettore diritto 47">
            <a:extLst>
              <a:ext uri="{FF2B5EF4-FFF2-40B4-BE49-F238E27FC236}">
                <a16:creationId xmlns="" xmlns:a16="http://schemas.microsoft.com/office/drawing/2014/main" id="{B49541D4-E55E-4B20-937C-2A818C72CCC0}"/>
              </a:ext>
            </a:extLst>
          </p:cNvPr>
          <p:cNvCxnSpPr>
            <a:endCxn id="46" idx="2"/>
          </p:cNvCxnSpPr>
          <p:nvPr/>
        </p:nvCxnSpPr>
        <p:spPr>
          <a:xfrm>
            <a:off x="3724805" y="1752599"/>
            <a:ext cx="1768222" cy="500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ccia a destra 48">
            <a:extLst>
              <a:ext uri="{FF2B5EF4-FFF2-40B4-BE49-F238E27FC236}">
                <a16:creationId xmlns="" xmlns:a16="http://schemas.microsoft.com/office/drawing/2014/main" id="{BE4B7D95-8B02-4CB7-8517-E4F501D04F28}"/>
              </a:ext>
            </a:extLst>
          </p:cNvPr>
          <p:cNvSpPr/>
          <p:nvPr/>
        </p:nvSpPr>
        <p:spPr>
          <a:xfrm>
            <a:off x="8238113" y="5563820"/>
            <a:ext cx="1896961" cy="1378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0" name="Immagine 49">
            <a:extLst>
              <a:ext uri="{FF2B5EF4-FFF2-40B4-BE49-F238E27FC236}">
                <a16:creationId xmlns="" xmlns:a16="http://schemas.microsoft.com/office/drawing/2014/main" id="{303081E4-7C8F-4CE3-8C02-685B9E0D6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45" y="2753139"/>
            <a:ext cx="3840230" cy="2560153"/>
          </a:xfrm>
          <a:prstGeom prst="rect">
            <a:avLst/>
          </a:prstGeom>
        </p:spPr>
      </p:pic>
      <p:pic>
        <p:nvPicPr>
          <p:cNvPr id="51" name="Immagine 50">
            <a:extLst>
              <a:ext uri="{FF2B5EF4-FFF2-40B4-BE49-F238E27FC236}">
                <a16:creationId xmlns="" xmlns:a16="http://schemas.microsoft.com/office/drawing/2014/main" id="{B7BF8F2E-2147-4586-A8BD-FAB85DDCB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259" y="2299012"/>
            <a:ext cx="2911960" cy="20565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46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1AD1AC07-8D7C-489C-851E-95EF940FD4B7}"/>
              </a:ext>
            </a:extLst>
          </p:cNvPr>
          <p:cNvSpPr/>
          <p:nvPr/>
        </p:nvSpPr>
        <p:spPr>
          <a:xfrm>
            <a:off x="3644347" y="0"/>
            <a:ext cx="3697357" cy="1683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Scrisse 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="" xmlns:a16="http://schemas.microsoft.com/office/drawing/2014/main" id="{A055A120-5081-449F-8551-DA9C450E9B8B}"/>
              </a:ext>
            </a:extLst>
          </p:cNvPr>
          <p:cNvCxnSpPr>
            <a:stCxn id="2" idx="1"/>
          </p:cNvCxnSpPr>
          <p:nvPr/>
        </p:nvCxnSpPr>
        <p:spPr>
          <a:xfrm flipH="1">
            <a:off x="2279374" y="841513"/>
            <a:ext cx="1364973" cy="33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="" xmlns:a16="http://schemas.microsoft.com/office/drawing/2014/main" id="{B4F13547-7E23-409D-9526-64718641C835}"/>
              </a:ext>
            </a:extLst>
          </p:cNvPr>
          <p:cNvCxnSpPr>
            <a:cxnSpLocks/>
          </p:cNvCxnSpPr>
          <p:nvPr/>
        </p:nvCxnSpPr>
        <p:spPr>
          <a:xfrm flipH="1">
            <a:off x="4240696" y="1683026"/>
            <a:ext cx="212034" cy="1205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="" xmlns:a16="http://schemas.microsoft.com/office/drawing/2014/main" id="{EF4BCE5B-9819-4C1D-A6A6-58E3B427EA71}"/>
              </a:ext>
            </a:extLst>
          </p:cNvPr>
          <p:cNvCxnSpPr>
            <a:cxnSpLocks/>
          </p:cNvCxnSpPr>
          <p:nvPr/>
        </p:nvCxnSpPr>
        <p:spPr>
          <a:xfrm>
            <a:off x="6334538" y="1590261"/>
            <a:ext cx="636105" cy="129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="" xmlns:a16="http://schemas.microsoft.com/office/drawing/2014/main" id="{E380385D-66F0-42BB-867B-E0209D949158}"/>
              </a:ext>
            </a:extLst>
          </p:cNvPr>
          <p:cNvCxnSpPr>
            <a:stCxn id="2" idx="3"/>
          </p:cNvCxnSpPr>
          <p:nvPr/>
        </p:nvCxnSpPr>
        <p:spPr>
          <a:xfrm>
            <a:off x="7341704" y="841513"/>
            <a:ext cx="834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con angoli arrotondati 16">
            <a:extLst>
              <a:ext uri="{FF2B5EF4-FFF2-40B4-BE49-F238E27FC236}">
                <a16:creationId xmlns="" xmlns:a16="http://schemas.microsoft.com/office/drawing/2014/main" id="{28F3381B-5E33-4210-AA16-6FE493B57931}"/>
              </a:ext>
            </a:extLst>
          </p:cNvPr>
          <p:cNvSpPr/>
          <p:nvPr/>
        </p:nvSpPr>
        <p:spPr>
          <a:xfrm>
            <a:off x="8295861" y="437322"/>
            <a:ext cx="2080591" cy="1245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De Monarchia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="" xmlns:a16="http://schemas.microsoft.com/office/drawing/2014/main" id="{80D27634-C346-4566-9DCE-931F5ADC24A4}"/>
              </a:ext>
            </a:extLst>
          </p:cNvPr>
          <p:cNvSpPr/>
          <p:nvPr/>
        </p:nvSpPr>
        <p:spPr>
          <a:xfrm>
            <a:off x="6334538" y="2888974"/>
            <a:ext cx="2080591" cy="1020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De </a:t>
            </a:r>
            <a:r>
              <a:rPr lang="it-IT" dirty="0" err="1"/>
              <a:t>Vulgari</a:t>
            </a:r>
            <a:r>
              <a:rPr lang="it-IT" dirty="0"/>
              <a:t> </a:t>
            </a:r>
            <a:r>
              <a:rPr lang="it-IT" dirty="0" err="1"/>
              <a:t>Eloquentia</a:t>
            </a:r>
            <a:r>
              <a:rPr lang="it-IT" dirty="0"/>
              <a:t> 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="" xmlns:a16="http://schemas.microsoft.com/office/drawing/2014/main" id="{655F08F7-7D62-41B7-9BB3-012ABAFAEB92}"/>
              </a:ext>
            </a:extLst>
          </p:cNvPr>
          <p:cNvSpPr/>
          <p:nvPr/>
        </p:nvSpPr>
        <p:spPr>
          <a:xfrm>
            <a:off x="2941983" y="2888917"/>
            <a:ext cx="2080591" cy="1205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Convivio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="" xmlns:a16="http://schemas.microsoft.com/office/drawing/2014/main" id="{29D314C2-2C1D-4385-BBFC-C21F0E11AD65}"/>
              </a:ext>
            </a:extLst>
          </p:cNvPr>
          <p:cNvSpPr/>
          <p:nvPr/>
        </p:nvSpPr>
        <p:spPr>
          <a:xfrm>
            <a:off x="450574" y="437322"/>
            <a:ext cx="1828800" cy="1152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Vita nuova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="" xmlns:a16="http://schemas.microsoft.com/office/drawing/2014/main" id="{7FDC013A-57CB-4DD1-9BA5-09079E5D4279}"/>
              </a:ext>
            </a:extLst>
          </p:cNvPr>
          <p:cNvCxnSpPr>
            <a:stCxn id="20" idx="2"/>
          </p:cNvCxnSpPr>
          <p:nvPr/>
        </p:nvCxnSpPr>
        <p:spPr>
          <a:xfrm flipH="1">
            <a:off x="1325217" y="1590261"/>
            <a:ext cx="39757" cy="795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e 22">
            <a:extLst>
              <a:ext uri="{FF2B5EF4-FFF2-40B4-BE49-F238E27FC236}">
                <a16:creationId xmlns="" xmlns:a16="http://schemas.microsoft.com/office/drawing/2014/main" id="{7B05CCD2-71A6-490E-9BC5-EC4AFD548AA9}"/>
              </a:ext>
            </a:extLst>
          </p:cNvPr>
          <p:cNvSpPr/>
          <p:nvPr/>
        </p:nvSpPr>
        <p:spPr>
          <a:xfrm>
            <a:off x="291548" y="2385391"/>
            <a:ext cx="2146852" cy="1351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Racconta il suo amore per Beatrice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="" xmlns:a16="http://schemas.microsoft.com/office/drawing/2014/main" id="{F859145B-84BB-4BC6-9E80-984153E535EC}"/>
              </a:ext>
            </a:extLst>
          </p:cNvPr>
          <p:cNvCxnSpPr>
            <a:stCxn id="19" idx="2"/>
          </p:cNvCxnSpPr>
          <p:nvPr/>
        </p:nvCxnSpPr>
        <p:spPr>
          <a:xfrm flipH="1">
            <a:off x="3982278" y="4094865"/>
            <a:ext cx="1" cy="715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e 25">
            <a:extLst>
              <a:ext uri="{FF2B5EF4-FFF2-40B4-BE49-F238E27FC236}">
                <a16:creationId xmlns="" xmlns:a16="http://schemas.microsoft.com/office/drawing/2014/main" id="{7F9877C1-B421-4BD0-B2B5-5F38D05A1BAD}"/>
              </a:ext>
            </a:extLst>
          </p:cNvPr>
          <p:cNvSpPr/>
          <p:nvPr/>
        </p:nvSpPr>
        <p:spPr>
          <a:xfrm>
            <a:off x="2597425" y="4810539"/>
            <a:ext cx="2769705" cy="1325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Un enciclopedia delle conoscenze</a:t>
            </a:r>
          </a:p>
        </p:txBody>
      </p:sp>
      <p:cxnSp>
        <p:nvCxnSpPr>
          <p:cNvPr id="28" name="Connettore diritto 27">
            <a:extLst>
              <a:ext uri="{FF2B5EF4-FFF2-40B4-BE49-F238E27FC236}">
                <a16:creationId xmlns="" xmlns:a16="http://schemas.microsoft.com/office/drawing/2014/main" id="{13116565-F0AD-48B7-9B89-437FF37431ED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7374833" y="3909368"/>
            <a:ext cx="1" cy="1020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e 29">
            <a:extLst>
              <a:ext uri="{FF2B5EF4-FFF2-40B4-BE49-F238E27FC236}">
                <a16:creationId xmlns="" xmlns:a16="http://schemas.microsoft.com/office/drawing/2014/main" id="{DB212E03-3A6B-4E4F-8E6B-BED1B7576CB4}"/>
              </a:ext>
            </a:extLst>
          </p:cNvPr>
          <p:cNvSpPr/>
          <p:nvPr/>
        </p:nvSpPr>
        <p:spPr>
          <a:xfrm>
            <a:off x="6096000" y="4929808"/>
            <a:ext cx="2411894" cy="12456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Parla della lingua volgare illustre</a:t>
            </a:r>
          </a:p>
        </p:txBody>
      </p:sp>
      <p:cxnSp>
        <p:nvCxnSpPr>
          <p:cNvPr id="32" name="Connettore diritto 31">
            <a:extLst>
              <a:ext uri="{FF2B5EF4-FFF2-40B4-BE49-F238E27FC236}">
                <a16:creationId xmlns="" xmlns:a16="http://schemas.microsoft.com/office/drawing/2014/main" id="{CF26B96A-8A22-4385-AA68-7398AE5B11D7}"/>
              </a:ext>
            </a:extLst>
          </p:cNvPr>
          <p:cNvCxnSpPr>
            <a:stCxn id="17" idx="2"/>
          </p:cNvCxnSpPr>
          <p:nvPr/>
        </p:nvCxnSpPr>
        <p:spPr>
          <a:xfrm>
            <a:off x="9336157" y="1682969"/>
            <a:ext cx="86139" cy="861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e 32">
            <a:extLst>
              <a:ext uri="{FF2B5EF4-FFF2-40B4-BE49-F238E27FC236}">
                <a16:creationId xmlns="" xmlns:a16="http://schemas.microsoft.com/office/drawing/2014/main" id="{C02B2C7B-5F8D-40AD-A12A-21344F422EFB}"/>
              </a:ext>
            </a:extLst>
          </p:cNvPr>
          <p:cNvSpPr/>
          <p:nvPr/>
        </p:nvSpPr>
        <p:spPr>
          <a:xfrm>
            <a:off x="8653667" y="2315817"/>
            <a:ext cx="2809457" cy="2093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Dove sostiene che papato e impero devono rimanere separati</a:t>
            </a:r>
          </a:p>
        </p:txBody>
      </p:sp>
    </p:spTree>
    <p:extLst>
      <p:ext uri="{BB962C8B-B14F-4D97-AF65-F5344CB8AC3E}">
        <p14:creationId xmlns="" xmlns:p14="http://schemas.microsoft.com/office/powerpoint/2010/main" val="316253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79E70472-1A56-4DF1-A863-3C67DA0BC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7746"/>
            <a:ext cx="8913124" cy="688908"/>
          </a:xfrm>
          <a:prstGeom prst="rect">
            <a:avLst/>
          </a:prstGeom>
        </p:spPr>
      </p:pic>
      <p:sp>
        <p:nvSpPr>
          <p:cNvPr id="3" name="Freccia destra con strisce 2">
            <a:extLst>
              <a:ext uri="{FF2B5EF4-FFF2-40B4-BE49-F238E27FC236}">
                <a16:creationId xmlns="" xmlns:a16="http://schemas.microsoft.com/office/drawing/2014/main" id="{76E154C3-B306-4EE7-B26E-1C80D9476BB1}"/>
              </a:ext>
            </a:extLst>
          </p:cNvPr>
          <p:cNvSpPr/>
          <p:nvPr/>
        </p:nvSpPr>
        <p:spPr>
          <a:xfrm>
            <a:off x="9051235" y="5768008"/>
            <a:ext cx="834887" cy="80838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A87C79F-1637-4209-9FF1-712B19FF1F00}"/>
              </a:ext>
            </a:extLst>
          </p:cNvPr>
          <p:cNvSpPr/>
          <p:nvPr/>
        </p:nvSpPr>
        <p:spPr>
          <a:xfrm>
            <a:off x="10177669" y="5827746"/>
            <a:ext cx="1139687" cy="640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2021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="" xmlns:a16="http://schemas.microsoft.com/office/drawing/2014/main" id="{15B5D52C-0965-4070-96D5-64F40F250274}"/>
              </a:ext>
            </a:extLst>
          </p:cNvPr>
          <p:cNvSpPr/>
          <p:nvPr/>
        </p:nvSpPr>
        <p:spPr>
          <a:xfrm>
            <a:off x="715618" y="341346"/>
            <a:ext cx="9289774" cy="2799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i="1" dirty="0">
                <a:latin typeface="Algerian" panose="04020705040A02060702" pitchFamily="82" charset="0"/>
              </a:rPr>
              <a:t>Dante  è diventato il poeta più conosciuto e famoso al mondo, </a:t>
            </a:r>
          </a:p>
          <a:p>
            <a:pPr algn="ctr"/>
            <a:r>
              <a:rPr lang="it-IT" sz="3600" b="1" i="1" dirty="0">
                <a:latin typeface="Algerian" panose="04020705040A02060702" pitchFamily="82" charset="0"/>
              </a:rPr>
              <a:t>e oggi ricorrono 700 anni dalla sua morte.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09B2A508-A450-4C93-A05A-A6A18DB43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296" y="2294283"/>
            <a:ext cx="2598254" cy="346433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0636355C-213E-4C61-B6B6-208A38A0B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096" y="3140764"/>
            <a:ext cx="4772613" cy="26869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727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0274712-A8A2-4C13-8527-4D3633CC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latin typeface="Bookman Old Style" panose="02050604050505020204" pitchFamily="18" charset="0"/>
              </a:rPr>
              <a:t>Perché quando lo strumento dell’intelligenza si somma alla forza bruta e alla malvagia volontà, il genere umano è impotente a difendere se stesso</a:t>
            </a:r>
          </a:p>
        </p:txBody>
      </p:sp>
    </p:spTree>
    <p:extLst>
      <p:ext uri="{BB962C8B-B14F-4D97-AF65-F5344CB8AC3E}">
        <p14:creationId xmlns="" xmlns:p14="http://schemas.microsoft.com/office/powerpoint/2010/main" val="158395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7E0DADB0-E45C-4692-9BFA-E2DEDFB298CA}"/>
              </a:ext>
            </a:extLst>
          </p:cNvPr>
          <p:cNvSpPr/>
          <p:nvPr/>
        </p:nvSpPr>
        <p:spPr>
          <a:xfrm>
            <a:off x="0" y="5883965"/>
            <a:ext cx="1073426" cy="622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1265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="" xmlns:a16="http://schemas.microsoft.com/office/drawing/2014/main" id="{6E80DD33-C640-4E74-B324-81012CBA34CA}"/>
              </a:ext>
            </a:extLst>
          </p:cNvPr>
          <p:cNvSpPr/>
          <p:nvPr/>
        </p:nvSpPr>
        <p:spPr>
          <a:xfrm>
            <a:off x="4280452" y="3657600"/>
            <a:ext cx="2252869" cy="1133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Dante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="" xmlns:a16="http://schemas.microsoft.com/office/drawing/2014/main" id="{E754B3DD-4D89-45EC-BF25-249575671C8B}"/>
              </a:ext>
            </a:extLst>
          </p:cNvPr>
          <p:cNvCxnSpPr>
            <a:cxnSpLocks/>
            <a:stCxn id="7" idx="4"/>
            <a:endCxn id="4" idx="0"/>
          </p:cNvCxnSpPr>
          <p:nvPr/>
        </p:nvCxnSpPr>
        <p:spPr>
          <a:xfrm flipH="1">
            <a:off x="5406887" y="2034210"/>
            <a:ext cx="1404730" cy="1623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>
            <a:extLst>
              <a:ext uri="{FF2B5EF4-FFF2-40B4-BE49-F238E27FC236}">
                <a16:creationId xmlns="" xmlns:a16="http://schemas.microsoft.com/office/drawing/2014/main" id="{7159C1D5-CF07-4411-A59A-3BD1551E6DBE}"/>
              </a:ext>
            </a:extLst>
          </p:cNvPr>
          <p:cNvSpPr/>
          <p:nvPr/>
        </p:nvSpPr>
        <p:spPr>
          <a:xfrm>
            <a:off x="5406886" y="510210"/>
            <a:ext cx="2809461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Alighiero di </a:t>
            </a:r>
            <a:r>
              <a:rPr lang="it-IT" dirty="0" err="1"/>
              <a:t>Belliccione</a:t>
            </a:r>
            <a:endParaRPr lang="it-IT" dirty="0"/>
          </a:p>
        </p:txBody>
      </p:sp>
      <p:cxnSp>
        <p:nvCxnSpPr>
          <p:cNvPr id="9" name="Connettore 2 8">
            <a:extLst>
              <a:ext uri="{FF2B5EF4-FFF2-40B4-BE49-F238E27FC236}">
                <a16:creationId xmlns="" xmlns:a16="http://schemas.microsoft.com/office/drawing/2014/main" id="{A1D8EBAD-3642-42BA-8FB4-48424F762835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3690733" y="1643270"/>
            <a:ext cx="1716154" cy="2014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>
            <a:extLst>
              <a:ext uri="{FF2B5EF4-FFF2-40B4-BE49-F238E27FC236}">
                <a16:creationId xmlns="" xmlns:a16="http://schemas.microsoft.com/office/drawing/2014/main" id="{DE45DBB8-45D3-41DC-9395-4EDB24F4A340}"/>
              </a:ext>
            </a:extLst>
          </p:cNvPr>
          <p:cNvSpPr/>
          <p:nvPr/>
        </p:nvSpPr>
        <p:spPr>
          <a:xfrm>
            <a:off x="2057400" y="510210"/>
            <a:ext cx="2491409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Bella degli abati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="" xmlns:a16="http://schemas.microsoft.com/office/drawing/2014/main" id="{C1870B5A-7C0A-4100-AFBF-913D2225A815}"/>
              </a:ext>
            </a:extLst>
          </p:cNvPr>
          <p:cNvCxnSpPr>
            <a:stCxn id="4" idx="3"/>
          </p:cNvCxnSpPr>
          <p:nvPr/>
        </p:nvCxnSpPr>
        <p:spPr>
          <a:xfrm>
            <a:off x="6533321" y="4224130"/>
            <a:ext cx="12457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e 16">
            <a:extLst>
              <a:ext uri="{FF2B5EF4-FFF2-40B4-BE49-F238E27FC236}">
                <a16:creationId xmlns="" xmlns:a16="http://schemas.microsoft.com/office/drawing/2014/main" id="{CD46EB68-F7C4-44AD-A09B-0471BD31DB24}"/>
              </a:ext>
            </a:extLst>
          </p:cNvPr>
          <p:cNvSpPr/>
          <p:nvPr/>
        </p:nvSpPr>
        <p:spPr>
          <a:xfrm>
            <a:off x="8097080" y="3763617"/>
            <a:ext cx="1404730" cy="921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Firenze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="" xmlns:a16="http://schemas.microsoft.com/office/drawing/2014/main" id="{054712AB-3624-444B-8433-827FB0191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19" y="294156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435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="" xmlns:a16="http://schemas.microsoft.com/office/drawing/2014/main" id="{54B12628-F831-41DA-B88B-636DA7BC4677}"/>
              </a:ext>
            </a:extLst>
          </p:cNvPr>
          <p:cNvSpPr/>
          <p:nvPr/>
        </p:nvSpPr>
        <p:spPr>
          <a:xfrm>
            <a:off x="410817" y="278296"/>
            <a:ext cx="2146853" cy="1086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Sposa Gemma Donati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="" xmlns:a16="http://schemas.microsoft.com/office/drawing/2014/main" id="{EAEE8A0D-18FE-44B2-AE07-DE68E32C71BF}"/>
              </a:ext>
            </a:extLst>
          </p:cNvPr>
          <p:cNvCxnSpPr>
            <a:stCxn id="7" idx="2"/>
          </p:cNvCxnSpPr>
          <p:nvPr/>
        </p:nvCxnSpPr>
        <p:spPr>
          <a:xfrm flipH="1">
            <a:off x="1472488" y="1364974"/>
            <a:ext cx="11756" cy="1166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>
            <a:extLst>
              <a:ext uri="{FF2B5EF4-FFF2-40B4-BE49-F238E27FC236}">
                <a16:creationId xmlns="" xmlns:a16="http://schemas.microsoft.com/office/drawing/2014/main" id="{D4AA7110-3DFE-4F55-B68C-894F4BE0A1F9}"/>
              </a:ext>
            </a:extLst>
          </p:cNvPr>
          <p:cNvSpPr/>
          <p:nvPr/>
        </p:nvSpPr>
        <p:spPr>
          <a:xfrm>
            <a:off x="338572" y="2586344"/>
            <a:ext cx="2219098" cy="16233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Tre figli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64DD5B19-EDB5-4221-BDDA-C284B02AD7DB}"/>
              </a:ext>
            </a:extLst>
          </p:cNvPr>
          <p:cNvSpPr/>
          <p:nvPr/>
        </p:nvSpPr>
        <p:spPr>
          <a:xfrm>
            <a:off x="2170364" y="5828675"/>
            <a:ext cx="1085182" cy="634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1290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="" xmlns:a16="http://schemas.microsoft.com/office/drawing/2014/main" id="{4E6FCAA4-273A-4F8A-88B3-FF21FCD24D64}"/>
              </a:ext>
            </a:extLst>
          </p:cNvPr>
          <p:cNvSpPr/>
          <p:nvPr/>
        </p:nvSpPr>
        <p:spPr>
          <a:xfrm>
            <a:off x="5512904" y="395286"/>
            <a:ext cx="2242610" cy="1327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Muore Beatrice 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="" xmlns:a16="http://schemas.microsoft.com/office/drawing/2014/main" id="{4D68237F-544D-4730-B5A8-A18499172937}"/>
              </a:ext>
            </a:extLst>
          </p:cNvPr>
          <p:cNvCxnSpPr>
            <a:stCxn id="13" idx="3"/>
          </p:cNvCxnSpPr>
          <p:nvPr/>
        </p:nvCxnSpPr>
        <p:spPr>
          <a:xfrm>
            <a:off x="7755514" y="1059035"/>
            <a:ext cx="990921" cy="305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con angoli arrotondati 15">
            <a:extLst>
              <a:ext uri="{FF2B5EF4-FFF2-40B4-BE49-F238E27FC236}">
                <a16:creationId xmlns="" xmlns:a16="http://schemas.microsoft.com/office/drawing/2014/main" id="{F510176E-BEA7-45E7-B76D-D519AE3A60B4}"/>
              </a:ext>
            </a:extLst>
          </p:cNvPr>
          <p:cNvSpPr/>
          <p:nvPr/>
        </p:nvSpPr>
        <p:spPr>
          <a:xfrm>
            <a:off x="8945217" y="1059035"/>
            <a:ext cx="2043828" cy="1166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Chiamata da Dante donna angelo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="" xmlns:a16="http://schemas.microsoft.com/office/drawing/2014/main" id="{C93A0A27-FE69-4BB0-A701-B4E893723FC1}"/>
              </a:ext>
            </a:extLst>
          </p:cNvPr>
          <p:cNvCxnSpPr>
            <a:stCxn id="13" idx="2"/>
          </p:cNvCxnSpPr>
          <p:nvPr/>
        </p:nvCxnSpPr>
        <p:spPr>
          <a:xfrm flipH="1">
            <a:off x="6586330" y="1722783"/>
            <a:ext cx="47879" cy="1166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32362E63-F73E-48BD-8746-5A5BE1C0185A}"/>
              </a:ext>
            </a:extLst>
          </p:cNvPr>
          <p:cNvSpPr/>
          <p:nvPr/>
        </p:nvSpPr>
        <p:spPr>
          <a:xfrm>
            <a:off x="5318182" y="2945295"/>
            <a:ext cx="2536295" cy="96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Simone da Bardi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="" xmlns:a16="http://schemas.microsoft.com/office/drawing/2014/main" id="{1DF2C8D4-73F3-4E6B-B45D-7171A7398C10}"/>
              </a:ext>
            </a:extLst>
          </p:cNvPr>
          <p:cNvCxnSpPr>
            <a:cxnSpLocks/>
          </p:cNvCxnSpPr>
          <p:nvPr/>
        </p:nvCxnSpPr>
        <p:spPr>
          <a:xfrm>
            <a:off x="7686261" y="1659835"/>
            <a:ext cx="1825808" cy="1706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e 21">
            <a:extLst>
              <a:ext uri="{FF2B5EF4-FFF2-40B4-BE49-F238E27FC236}">
                <a16:creationId xmlns="" xmlns:a16="http://schemas.microsoft.com/office/drawing/2014/main" id="{086CD1AC-629D-4589-BCF2-7873D4434145}"/>
              </a:ext>
            </a:extLst>
          </p:cNvPr>
          <p:cNvSpPr/>
          <p:nvPr/>
        </p:nvSpPr>
        <p:spPr>
          <a:xfrm>
            <a:off x="9395791" y="3114261"/>
            <a:ext cx="2219098" cy="11661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 ventiquattro anni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="" xmlns:a16="http://schemas.microsoft.com/office/drawing/2014/main" id="{25CB5A7D-2C89-43C6-A7F9-74646FD35DC6}"/>
              </a:ext>
            </a:extLst>
          </p:cNvPr>
          <p:cNvSpPr/>
          <p:nvPr/>
        </p:nvSpPr>
        <p:spPr>
          <a:xfrm>
            <a:off x="3118669" y="3375991"/>
            <a:ext cx="1809777" cy="1073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Ama Beatrice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="" xmlns:a16="http://schemas.microsoft.com/office/drawing/2014/main" id="{30F7FDE4-073D-4B2B-947B-9DF0C25E998A}"/>
              </a:ext>
            </a:extLst>
          </p:cNvPr>
          <p:cNvSpPr/>
          <p:nvPr/>
        </p:nvSpPr>
        <p:spPr>
          <a:xfrm>
            <a:off x="87481" y="5816481"/>
            <a:ext cx="997701" cy="65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1265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="" xmlns:a16="http://schemas.microsoft.com/office/drawing/2014/main" id="{5E9C64AA-F361-46A4-845F-AB46AE3712B7}"/>
              </a:ext>
            </a:extLst>
          </p:cNvPr>
          <p:cNvSpPr/>
          <p:nvPr/>
        </p:nvSpPr>
        <p:spPr>
          <a:xfrm>
            <a:off x="1085182" y="5795703"/>
            <a:ext cx="1085182" cy="679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1285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="" xmlns:a16="http://schemas.microsoft.com/office/drawing/2014/main" id="{67CBB696-BC5A-4B52-BECC-FE865A83C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544" y="116389"/>
            <a:ext cx="1371227" cy="1666982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="" xmlns:a16="http://schemas.microsoft.com/office/drawing/2014/main" id="{802AAE19-1CC9-433D-9910-EE8A6DF3A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868" y="4101547"/>
            <a:ext cx="1857375" cy="2466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80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6" grpId="0" animBg="1"/>
      <p:bldP spid="19" grpId="0" animBg="1"/>
      <p:bldP spid="22" grpId="0" animBg="1"/>
      <p:bldP spid="23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36FF3835-071C-4B0D-ABAF-B7A8359310B6}"/>
              </a:ext>
            </a:extLst>
          </p:cNvPr>
          <p:cNvSpPr/>
          <p:nvPr/>
        </p:nvSpPr>
        <p:spPr>
          <a:xfrm>
            <a:off x="3261642" y="5902092"/>
            <a:ext cx="992305" cy="646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1300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="" xmlns:a16="http://schemas.microsoft.com/office/drawing/2014/main" id="{17AB043C-DB23-4939-9D0F-5E544ED41F52}"/>
              </a:ext>
            </a:extLst>
          </p:cNvPr>
          <p:cNvSpPr/>
          <p:nvPr/>
        </p:nvSpPr>
        <p:spPr>
          <a:xfrm>
            <a:off x="371061" y="309676"/>
            <a:ext cx="2319130" cy="1360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Era molto partecipe alla vita politica di Firenze</a:t>
            </a:r>
          </a:p>
        </p:txBody>
      </p:sp>
      <p:sp>
        <p:nvSpPr>
          <p:cNvPr id="5" name="Ovale 4">
            <a:extLst>
              <a:ext uri="{FF2B5EF4-FFF2-40B4-BE49-F238E27FC236}">
                <a16:creationId xmlns="" xmlns:a16="http://schemas.microsoft.com/office/drawing/2014/main" id="{3CE578C0-47AC-46BF-8B79-202250964E6F}"/>
              </a:ext>
            </a:extLst>
          </p:cNvPr>
          <p:cNvSpPr/>
          <p:nvPr/>
        </p:nvSpPr>
        <p:spPr>
          <a:xfrm>
            <a:off x="73690" y="2222177"/>
            <a:ext cx="3114261" cy="1563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Viene nominato priore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16083B6F-9784-4539-B8E4-0D60B382DDD8}"/>
              </a:ext>
            </a:extLst>
          </p:cNvPr>
          <p:cNvSpPr/>
          <p:nvPr/>
        </p:nvSpPr>
        <p:spPr>
          <a:xfrm>
            <a:off x="4253947" y="5902092"/>
            <a:ext cx="967410" cy="646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1302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="" xmlns:a16="http://schemas.microsoft.com/office/drawing/2014/main" id="{4586CEFC-1F2F-4E28-98A0-1DC150762564}"/>
              </a:ext>
            </a:extLst>
          </p:cNvPr>
          <p:cNvSpPr/>
          <p:nvPr/>
        </p:nvSpPr>
        <p:spPr>
          <a:xfrm>
            <a:off x="7036904" y="309676"/>
            <a:ext cx="2107096" cy="1042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Viene condannato all’esilio 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="" xmlns:a16="http://schemas.microsoft.com/office/drawing/2014/main" id="{B9513CEA-8652-4E78-BFA2-294D1D1D3830}"/>
              </a:ext>
            </a:extLst>
          </p:cNvPr>
          <p:cNvCxnSpPr/>
          <p:nvPr/>
        </p:nvCxnSpPr>
        <p:spPr>
          <a:xfrm>
            <a:off x="9011478" y="1351722"/>
            <a:ext cx="755374" cy="1033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>
            <a:extLst>
              <a:ext uri="{FF2B5EF4-FFF2-40B4-BE49-F238E27FC236}">
                <a16:creationId xmlns="" xmlns:a16="http://schemas.microsoft.com/office/drawing/2014/main" id="{14D99B5D-848D-4750-9655-B90DF981AFC5}"/>
              </a:ext>
            </a:extLst>
          </p:cNvPr>
          <p:cNvSpPr/>
          <p:nvPr/>
        </p:nvSpPr>
        <p:spPr>
          <a:xfrm>
            <a:off x="8825948" y="2243118"/>
            <a:ext cx="2319130" cy="1334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Viaggia per la maggior parte delle corti Italiane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79FDAA7A-574B-4E05-A3A2-A309E7631051}"/>
              </a:ext>
            </a:extLst>
          </p:cNvPr>
          <p:cNvSpPr/>
          <p:nvPr/>
        </p:nvSpPr>
        <p:spPr>
          <a:xfrm>
            <a:off x="388095" y="5889899"/>
            <a:ext cx="997701" cy="65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1265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188C9DA1-4AD7-4697-8EF0-8A24A7CDAC9C}"/>
              </a:ext>
            </a:extLst>
          </p:cNvPr>
          <p:cNvSpPr/>
          <p:nvPr/>
        </p:nvSpPr>
        <p:spPr>
          <a:xfrm>
            <a:off x="2261243" y="5895995"/>
            <a:ext cx="997701" cy="65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1290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BC01F8EE-E7B3-4A04-809E-AB3E87B10A15}"/>
              </a:ext>
            </a:extLst>
          </p:cNvPr>
          <p:cNvSpPr/>
          <p:nvPr/>
        </p:nvSpPr>
        <p:spPr>
          <a:xfrm>
            <a:off x="1355505" y="5895995"/>
            <a:ext cx="914400" cy="652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1285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91728C5B-1512-4A76-BCC0-7F1F0DCDC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393" y="2178232"/>
            <a:ext cx="3558564" cy="199279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D9FF574A-2496-44B1-B866-D5C08A5ED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798" y="176193"/>
            <a:ext cx="2095500" cy="2066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031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E956D5CF-9E30-44ED-A0C1-101C1B6B9E79}"/>
              </a:ext>
            </a:extLst>
          </p:cNvPr>
          <p:cNvSpPr/>
          <p:nvPr/>
        </p:nvSpPr>
        <p:spPr>
          <a:xfrm>
            <a:off x="5230821" y="5923722"/>
            <a:ext cx="997701" cy="643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1306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="" xmlns:a16="http://schemas.microsoft.com/office/drawing/2014/main" id="{806ADED3-2AFA-4EAC-92CD-FC11BABA65EF}"/>
              </a:ext>
            </a:extLst>
          </p:cNvPr>
          <p:cNvCxnSpPr/>
          <p:nvPr/>
        </p:nvCxnSpPr>
        <p:spPr>
          <a:xfrm>
            <a:off x="6374296" y="6255026"/>
            <a:ext cx="4505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69065F10-048B-4A59-9DDF-A5424EB6C91F}"/>
              </a:ext>
            </a:extLst>
          </p:cNvPr>
          <p:cNvSpPr/>
          <p:nvPr/>
        </p:nvSpPr>
        <p:spPr>
          <a:xfrm>
            <a:off x="7076661" y="5923722"/>
            <a:ext cx="997701" cy="643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1321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="" xmlns:a16="http://schemas.microsoft.com/office/drawing/2014/main" id="{12B9AFFF-DDE9-4331-95A3-A46952A2EBA7}"/>
              </a:ext>
            </a:extLst>
          </p:cNvPr>
          <p:cNvSpPr/>
          <p:nvPr/>
        </p:nvSpPr>
        <p:spPr>
          <a:xfrm>
            <a:off x="4468820" y="290327"/>
            <a:ext cx="281987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La divina commedia   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="" xmlns:a16="http://schemas.microsoft.com/office/drawing/2014/main" id="{6D94FDE0-5F14-4494-82B7-2EB9A127A0D4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485322" y="747527"/>
            <a:ext cx="9834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con angoli arrotondati 10">
            <a:extLst>
              <a:ext uri="{FF2B5EF4-FFF2-40B4-BE49-F238E27FC236}">
                <a16:creationId xmlns="" xmlns:a16="http://schemas.microsoft.com/office/drawing/2014/main" id="{1CACD478-71A5-40CD-8592-08D816C10604}"/>
              </a:ext>
            </a:extLst>
          </p:cNvPr>
          <p:cNvSpPr/>
          <p:nvPr/>
        </p:nvSpPr>
        <p:spPr>
          <a:xfrm>
            <a:off x="728870" y="290326"/>
            <a:ext cx="2756452" cy="1101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Composto nella settimana santa del 300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="" xmlns:a16="http://schemas.microsoft.com/office/drawing/2014/main" id="{E58899BD-BE84-4B1A-95A4-F575FC40D263}"/>
              </a:ext>
            </a:extLst>
          </p:cNvPr>
          <p:cNvCxnSpPr>
            <a:stCxn id="7" idx="3"/>
          </p:cNvCxnSpPr>
          <p:nvPr/>
        </p:nvCxnSpPr>
        <p:spPr>
          <a:xfrm>
            <a:off x="7288695" y="747527"/>
            <a:ext cx="10469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con angoli arrotondati 13">
            <a:extLst>
              <a:ext uri="{FF2B5EF4-FFF2-40B4-BE49-F238E27FC236}">
                <a16:creationId xmlns="" xmlns:a16="http://schemas.microsoft.com/office/drawing/2014/main" id="{EB750EC9-6EE7-4FF7-8647-4C8D398CF8B7}"/>
              </a:ext>
            </a:extLst>
          </p:cNvPr>
          <p:cNvSpPr/>
          <p:nvPr/>
        </p:nvSpPr>
        <p:spPr>
          <a:xfrm>
            <a:off x="8521147" y="437322"/>
            <a:ext cx="2080591" cy="767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L’opera letteraria più famosa al mondo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FC49283C-D89E-47D6-96F4-A1B5E8E29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81" y="5907339"/>
            <a:ext cx="4846740" cy="67671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E90BBD8B-FD73-44AA-AA71-1F000DAFD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535" y="1565630"/>
            <a:ext cx="4706819" cy="4154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296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8A2A9D9B-64DA-4B92-89EF-963D890E66A1}"/>
              </a:ext>
            </a:extLst>
          </p:cNvPr>
          <p:cNvSpPr/>
          <p:nvPr/>
        </p:nvSpPr>
        <p:spPr>
          <a:xfrm>
            <a:off x="3763617" y="172278"/>
            <a:ext cx="4439479" cy="1152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LA DIVINA COMMEDIA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="" xmlns:a16="http://schemas.microsoft.com/office/drawing/2014/main" id="{64138C66-29AB-4E57-89BA-D44401CE974B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2809461" y="742122"/>
            <a:ext cx="954156" cy="6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con angoli arrotondati 4">
            <a:extLst>
              <a:ext uri="{FF2B5EF4-FFF2-40B4-BE49-F238E27FC236}">
                <a16:creationId xmlns="" xmlns:a16="http://schemas.microsoft.com/office/drawing/2014/main" id="{E8F60495-F579-4F8E-A662-5968B8D1C52C}"/>
              </a:ext>
            </a:extLst>
          </p:cNvPr>
          <p:cNvSpPr/>
          <p:nvPr/>
        </p:nvSpPr>
        <p:spPr>
          <a:xfrm>
            <a:off x="344557" y="291548"/>
            <a:ext cx="2358886" cy="1126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È un poema che racconta di un viaggio immaginario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="" xmlns:a16="http://schemas.microsoft.com/office/drawing/2014/main" id="{390E388C-842C-42FF-B943-EDD67776B67D}"/>
              </a:ext>
            </a:extLst>
          </p:cNvPr>
          <p:cNvCxnSpPr>
            <a:stCxn id="5" idx="2"/>
          </p:cNvCxnSpPr>
          <p:nvPr/>
        </p:nvCxnSpPr>
        <p:spPr>
          <a:xfrm flipH="1">
            <a:off x="1510748" y="1417983"/>
            <a:ext cx="13252" cy="450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e 7">
            <a:extLst>
              <a:ext uri="{FF2B5EF4-FFF2-40B4-BE49-F238E27FC236}">
                <a16:creationId xmlns="" xmlns:a16="http://schemas.microsoft.com/office/drawing/2014/main" id="{E30310B8-6694-4780-A968-B8D31298B99A}"/>
              </a:ext>
            </a:extLst>
          </p:cNvPr>
          <p:cNvSpPr/>
          <p:nvPr/>
        </p:nvSpPr>
        <p:spPr>
          <a:xfrm>
            <a:off x="450574" y="1736035"/>
            <a:ext cx="2080592" cy="1258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incontra personaggi storici e mitologici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="" xmlns:a16="http://schemas.microsoft.com/office/drawing/2014/main" id="{985FC004-2CBD-44E8-BF36-5FF6C57D667B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5983357" y="1325217"/>
            <a:ext cx="0" cy="954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con angoli arrotondati 13">
            <a:extLst>
              <a:ext uri="{FF2B5EF4-FFF2-40B4-BE49-F238E27FC236}">
                <a16:creationId xmlns="" xmlns:a16="http://schemas.microsoft.com/office/drawing/2014/main" id="{902E9CC2-58DC-46A0-8526-9A1666309FCF}"/>
              </a:ext>
            </a:extLst>
          </p:cNvPr>
          <p:cNvSpPr/>
          <p:nvPr/>
        </p:nvSpPr>
        <p:spPr>
          <a:xfrm>
            <a:off x="5155096" y="2292626"/>
            <a:ext cx="1457739" cy="940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Tre cantiche 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="" xmlns:a16="http://schemas.microsoft.com/office/drawing/2014/main" id="{E08BB9E5-F697-4F69-95C5-4362C8429C65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094922" y="2763079"/>
            <a:ext cx="1060174" cy="395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="" xmlns:a16="http://schemas.microsoft.com/office/drawing/2014/main" id="{97936A56-31C3-462E-9825-58811038A435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5883966" y="3233531"/>
            <a:ext cx="0" cy="665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="" xmlns:a16="http://schemas.microsoft.com/office/drawing/2014/main" id="{5F74C848-6512-4B15-BEF5-E8ECFD742B5C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612835" y="2763079"/>
            <a:ext cx="776909" cy="231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e 21">
            <a:extLst>
              <a:ext uri="{FF2B5EF4-FFF2-40B4-BE49-F238E27FC236}">
                <a16:creationId xmlns="" xmlns:a16="http://schemas.microsoft.com/office/drawing/2014/main" id="{41A20FEF-D759-4253-9E57-61C42EBA64CA}"/>
              </a:ext>
            </a:extLst>
          </p:cNvPr>
          <p:cNvSpPr/>
          <p:nvPr/>
        </p:nvSpPr>
        <p:spPr>
          <a:xfrm>
            <a:off x="2113720" y="2643808"/>
            <a:ext cx="2080592" cy="1321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33 canti + uno introduttivo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="" xmlns:a16="http://schemas.microsoft.com/office/drawing/2014/main" id="{14D08A86-358F-4EEF-9DD9-E0B436281AE3}"/>
              </a:ext>
            </a:extLst>
          </p:cNvPr>
          <p:cNvSpPr/>
          <p:nvPr/>
        </p:nvSpPr>
        <p:spPr>
          <a:xfrm>
            <a:off x="5062331" y="3964886"/>
            <a:ext cx="1457734" cy="808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33 canti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="" xmlns:a16="http://schemas.microsoft.com/office/drawing/2014/main" id="{FBA98FE5-8630-4407-B2AA-2F7DBE344657}"/>
              </a:ext>
            </a:extLst>
          </p:cNvPr>
          <p:cNvSpPr/>
          <p:nvPr/>
        </p:nvSpPr>
        <p:spPr>
          <a:xfrm>
            <a:off x="7389744" y="2763078"/>
            <a:ext cx="1457736" cy="940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33 canti</a:t>
            </a:r>
          </a:p>
        </p:txBody>
      </p:sp>
      <p:cxnSp>
        <p:nvCxnSpPr>
          <p:cNvPr id="30" name="Connettore 2 29">
            <a:extLst>
              <a:ext uri="{FF2B5EF4-FFF2-40B4-BE49-F238E27FC236}">
                <a16:creationId xmlns="" xmlns:a16="http://schemas.microsoft.com/office/drawing/2014/main" id="{6CE56F1E-7744-47FF-A49E-BB31A2FC08A7}"/>
              </a:ext>
            </a:extLst>
          </p:cNvPr>
          <p:cNvCxnSpPr>
            <a:cxnSpLocks/>
            <a:stCxn id="22" idx="3"/>
          </p:cNvCxnSpPr>
          <p:nvPr/>
        </p:nvCxnSpPr>
        <p:spPr>
          <a:xfrm flipH="1">
            <a:off x="2160106" y="3771419"/>
            <a:ext cx="258310" cy="661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="" xmlns:a16="http://schemas.microsoft.com/office/drawing/2014/main" id="{E912C268-5231-41F8-9A46-7AA570DBF13C}"/>
              </a:ext>
            </a:extLst>
          </p:cNvPr>
          <p:cNvCxnSpPr>
            <a:stCxn id="23" idx="4"/>
          </p:cNvCxnSpPr>
          <p:nvPr/>
        </p:nvCxnSpPr>
        <p:spPr>
          <a:xfrm>
            <a:off x="5791198" y="4773268"/>
            <a:ext cx="92768" cy="872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="" xmlns:a16="http://schemas.microsoft.com/office/drawing/2014/main" id="{B2FE4977-F4CA-4F5E-8D8D-B72F9EA51392}"/>
              </a:ext>
            </a:extLst>
          </p:cNvPr>
          <p:cNvCxnSpPr>
            <a:stCxn id="28" idx="5"/>
          </p:cNvCxnSpPr>
          <p:nvPr/>
        </p:nvCxnSpPr>
        <p:spPr>
          <a:xfrm>
            <a:off x="8634000" y="3566191"/>
            <a:ext cx="536504" cy="634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34">
            <a:extLst>
              <a:ext uri="{FF2B5EF4-FFF2-40B4-BE49-F238E27FC236}">
                <a16:creationId xmlns="" xmlns:a16="http://schemas.microsoft.com/office/drawing/2014/main" id="{D23B7177-E7F2-403A-AE75-21DB8A00AB3E}"/>
              </a:ext>
            </a:extLst>
          </p:cNvPr>
          <p:cNvSpPr/>
          <p:nvPr/>
        </p:nvSpPr>
        <p:spPr>
          <a:xfrm flipH="1">
            <a:off x="344557" y="4561234"/>
            <a:ext cx="2186608" cy="1126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Inferno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="" xmlns:a16="http://schemas.microsoft.com/office/drawing/2014/main" id="{39729A59-EB51-4B53-A208-C94ECA352274}"/>
              </a:ext>
            </a:extLst>
          </p:cNvPr>
          <p:cNvSpPr/>
          <p:nvPr/>
        </p:nvSpPr>
        <p:spPr>
          <a:xfrm>
            <a:off x="4770783" y="5687669"/>
            <a:ext cx="2517913" cy="1170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Purgatorio 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="" xmlns:a16="http://schemas.microsoft.com/office/drawing/2014/main" id="{47C3B758-3E19-4778-BF41-5C47A8A8ED22}"/>
              </a:ext>
            </a:extLst>
          </p:cNvPr>
          <p:cNvSpPr/>
          <p:nvPr/>
        </p:nvSpPr>
        <p:spPr>
          <a:xfrm>
            <a:off x="9303026" y="3935897"/>
            <a:ext cx="1981413" cy="1113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Paradiso</a:t>
            </a:r>
          </a:p>
        </p:txBody>
      </p:sp>
      <p:pic>
        <p:nvPicPr>
          <p:cNvPr id="42" name="Immagine 41">
            <a:extLst>
              <a:ext uri="{FF2B5EF4-FFF2-40B4-BE49-F238E27FC236}">
                <a16:creationId xmlns="" xmlns:a16="http://schemas.microsoft.com/office/drawing/2014/main" id="{EB82A42E-DF7C-42C5-97D2-47FF7F2A0C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4178" y="5124451"/>
            <a:ext cx="987162" cy="1340895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="" xmlns:a16="http://schemas.microsoft.com/office/drawing/2014/main" id="{838FD49A-6582-4C83-9880-87E6CC3DB1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3953" y="4933489"/>
            <a:ext cx="1679358" cy="1942318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="" xmlns:a16="http://schemas.microsoft.com/office/drawing/2014/main" id="{E7E6EFAD-B9AF-4721-957B-4FD465552C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0073" y="1980443"/>
            <a:ext cx="1679359" cy="19844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27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  <p:bldP spid="22" grpId="0" animBg="1"/>
      <p:bldP spid="23" grpId="0" animBg="1"/>
      <p:bldP spid="28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DDDBFB4-52CC-4701-8EF8-E49D036EA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latin typeface="Bookman Old Style" panose="02050604050505020204" pitchFamily="18" charset="0"/>
              </a:rPr>
              <a:t>Nel mezzo del cammin di nostra vita mi ritrovai per una selva oscura, che la diritta via era smarrita.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1CBDD112-999F-4002-A25F-FD865CEC6161}"/>
              </a:ext>
            </a:extLst>
          </p:cNvPr>
          <p:cNvSpPr txBox="1"/>
          <p:nvPr/>
        </p:nvSpPr>
        <p:spPr>
          <a:xfrm>
            <a:off x="132521" y="48392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Inferno I, vv.1-3</a:t>
            </a:r>
          </a:p>
        </p:txBody>
      </p:sp>
    </p:spTree>
    <p:extLst>
      <p:ext uri="{BB962C8B-B14F-4D97-AF65-F5344CB8AC3E}">
        <p14:creationId xmlns="" xmlns:p14="http://schemas.microsoft.com/office/powerpoint/2010/main" val="212283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tangolo 43">
            <a:extLst>
              <a:ext uri="{FF2B5EF4-FFF2-40B4-BE49-F238E27FC236}">
                <a16:creationId xmlns="" xmlns:a16="http://schemas.microsoft.com/office/drawing/2014/main" id="{AE748615-5923-467C-8FF1-705C704392CE}"/>
              </a:ext>
            </a:extLst>
          </p:cNvPr>
          <p:cNvSpPr/>
          <p:nvPr/>
        </p:nvSpPr>
        <p:spPr>
          <a:xfrm>
            <a:off x="3816625" y="0"/>
            <a:ext cx="3564835" cy="1046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Inferno</a:t>
            </a:r>
          </a:p>
        </p:txBody>
      </p:sp>
      <p:cxnSp>
        <p:nvCxnSpPr>
          <p:cNvPr id="46" name="Connettore 2 45">
            <a:extLst>
              <a:ext uri="{FF2B5EF4-FFF2-40B4-BE49-F238E27FC236}">
                <a16:creationId xmlns="" xmlns:a16="http://schemas.microsoft.com/office/drawing/2014/main" id="{01821518-31D3-4626-BC8E-499C243D0F2B}"/>
              </a:ext>
            </a:extLst>
          </p:cNvPr>
          <p:cNvCxnSpPr>
            <a:cxnSpLocks/>
            <a:stCxn id="44" idx="1"/>
          </p:cNvCxnSpPr>
          <p:nvPr/>
        </p:nvCxnSpPr>
        <p:spPr>
          <a:xfrm flipH="1">
            <a:off x="2610678" y="523461"/>
            <a:ext cx="1205947" cy="218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e 46">
            <a:extLst>
              <a:ext uri="{FF2B5EF4-FFF2-40B4-BE49-F238E27FC236}">
                <a16:creationId xmlns="" xmlns:a16="http://schemas.microsoft.com/office/drawing/2014/main" id="{E37151A7-FBEA-4EE9-9B74-AB12C5DBD1BB}"/>
              </a:ext>
            </a:extLst>
          </p:cNvPr>
          <p:cNvSpPr/>
          <p:nvPr/>
        </p:nvSpPr>
        <p:spPr>
          <a:xfrm flipH="1">
            <a:off x="159025" y="-1"/>
            <a:ext cx="2570921" cy="2186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Voragine formata da Lucifero quando venne scagliato sulla terra da Dio</a:t>
            </a:r>
          </a:p>
        </p:txBody>
      </p:sp>
      <p:cxnSp>
        <p:nvCxnSpPr>
          <p:cNvPr id="50" name="Connettore 2 49">
            <a:extLst>
              <a:ext uri="{FF2B5EF4-FFF2-40B4-BE49-F238E27FC236}">
                <a16:creationId xmlns="" xmlns:a16="http://schemas.microsoft.com/office/drawing/2014/main" id="{3D06F264-596E-474E-AB66-7A3271D5B375}"/>
              </a:ext>
            </a:extLst>
          </p:cNvPr>
          <p:cNvCxnSpPr/>
          <p:nvPr/>
        </p:nvCxnSpPr>
        <p:spPr>
          <a:xfrm flipH="1">
            <a:off x="3617843" y="1046922"/>
            <a:ext cx="424070" cy="1351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tangolo con angoli arrotondati 50">
            <a:extLst>
              <a:ext uri="{FF2B5EF4-FFF2-40B4-BE49-F238E27FC236}">
                <a16:creationId xmlns="" xmlns:a16="http://schemas.microsoft.com/office/drawing/2014/main" id="{6C9B3407-35A6-4655-9FEC-010AF838F8E2}"/>
              </a:ext>
            </a:extLst>
          </p:cNvPr>
          <p:cNvSpPr/>
          <p:nvPr/>
        </p:nvSpPr>
        <p:spPr>
          <a:xfrm>
            <a:off x="2226365" y="2570922"/>
            <a:ext cx="2570921" cy="1046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È suddivisa in nove cerchi </a:t>
            </a:r>
          </a:p>
        </p:txBody>
      </p:sp>
      <p:sp>
        <p:nvSpPr>
          <p:cNvPr id="52" name="Rettangolo con angoli arrotondati 51">
            <a:extLst>
              <a:ext uri="{FF2B5EF4-FFF2-40B4-BE49-F238E27FC236}">
                <a16:creationId xmlns="" xmlns:a16="http://schemas.microsoft.com/office/drawing/2014/main" id="{72463244-6BCE-44F6-8A22-5AB141AA6A29}"/>
              </a:ext>
            </a:extLst>
          </p:cNvPr>
          <p:cNvSpPr/>
          <p:nvPr/>
        </p:nvSpPr>
        <p:spPr>
          <a:xfrm>
            <a:off x="8759687" y="-1"/>
            <a:ext cx="1722782" cy="1232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Dante prima di entrare si ritrova nella selva oscura</a:t>
            </a:r>
          </a:p>
        </p:txBody>
      </p:sp>
      <p:cxnSp>
        <p:nvCxnSpPr>
          <p:cNvPr id="54" name="Connettore 2 53">
            <a:extLst>
              <a:ext uri="{FF2B5EF4-FFF2-40B4-BE49-F238E27FC236}">
                <a16:creationId xmlns="" xmlns:a16="http://schemas.microsoft.com/office/drawing/2014/main" id="{CA26E164-2916-4F95-9924-03C422922ECE}"/>
              </a:ext>
            </a:extLst>
          </p:cNvPr>
          <p:cNvCxnSpPr/>
          <p:nvPr/>
        </p:nvCxnSpPr>
        <p:spPr>
          <a:xfrm>
            <a:off x="6626087" y="861391"/>
            <a:ext cx="410817" cy="190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con angoli arrotondati 54">
            <a:extLst>
              <a:ext uri="{FF2B5EF4-FFF2-40B4-BE49-F238E27FC236}">
                <a16:creationId xmlns="" xmlns:a16="http://schemas.microsoft.com/office/drawing/2014/main" id="{1371FB01-B13E-468E-ACCE-7E978F48BD2A}"/>
              </a:ext>
            </a:extLst>
          </p:cNvPr>
          <p:cNvSpPr/>
          <p:nvPr/>
        </p:nvSpPr>
        <p:spPr>
          <a:xfrm>
            <a:off x="6745357" y="2822713"/>
            <a:ext cx="2080591" cy="1232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incontra</a:t>
            </a:r>
          </a:p>
        </p:txBody>
      </p:sp>
      <p:cxnSp>
        <p:nvCxnSpPr>
          <p:cNvPr id="57" name="Connettore 2 56">
            <a:extLst>
              <a:ext uri="{FF2B5EF4-FFF2-40B4-BE49-F238E27FC236}">
                <a16:creationId xmlns="" xmlns:a16="http://schemas.microsoft.com/office/drawing/2014/main" id="{02C102FD-8430-4C8F-84F8-ACD7B37E4D79}"/>
              </a:ext>
            </a:extLst>
          </p:cNvPr>
          <p:cNvCxnSpPr/>
          <p:nvPr/>
        </p:nvCxnSpPr>
        <p:spPr>
          <a:xfrm flipH="1">
            <a:off x="5274365" y="3617844"/>
            <a:ext cx="1470992" cy="768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="" xmlns:a16="http://schemas.microsoft.com/office/drawing/2014/main" id="{8DC796D9-F19E-44AB-975C-95737973AE26}"/>
              </a:ext>
            </a:extLst>
          </p:cNvPr>
          <p:cNvCxnSpPr/>
          <p:nvPr/>
        </p:nvCxnSpPr>
        <p:spPr>
          <a:xfrm flipH="1">
            <a:off x="6626087" y="4055165"/>
            <a:ext cx="410817" cy="848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>
            <a:extLst>
              <a:ext uri="{FF2B5EF4-FFF2-40B4-BE49-F238E27FC236}">
                <a16:creationId xmlns="" xmlns:a16="http://schemas.microsoft.com/office/drawing/2014/main" id="{08276554-33C7-43EB-9C61-44CB3C09D6DB}"/>
              </a:ext>
            </a:extLst>
          </p:cNvPr>
          <p:cNvCxnSpPr>
            <a:stCxn id="55" idx="2"/>
          </p:cNvCxnSpPr>
          <p:nvPr/>
        </p:nvCxnSpPr>
        <p:spPr>
          <a:xfrm>
            <a:off x="7785653" y="4055165"/>
            <a:ext cx="59634" cy="967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>
            <a:extLst>
              <a:ext uri="{FF2B5EF4-FFF2-40B4-BE49-F238E27FC236}">
                <a16:creationId xmlns="" xmlns:a16="http://schemas.microsoft.com/office/drawing/2014/main" id="{84D3671E-0917-472F-828A-5D8AE9586E6F}"/>
              </a:ext>
            </a:extLst>
          </p:cNvPr>
          <p:cNvCxnSpPr>
            <a:cxnSpLocks/>
          </p:cNvCxnSpPr>
          <p:nvPr/>
        </p:nvCxnSpPr>
        <p:spPr>
          <a:xfrm>
            <a:off x="8594036" y="4055165"/>
            <a:ext cx="980661" cy="655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>
            <a:extLst>
              <a:ext uri="{FF2B5EF4-FFF2-40B4-BE49-F238E27FC236}">
                <a16:creationId xmlns="" xmlns:a16="http://schemas.microsoft.com/office/drawing/2014/main" id="{F6928BCB-CADF-44F7-B376-C0F64C18EAA9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8825948" y="3438939"/>
            <a:ext cx="980661" cy="298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e 70">
            <a:extLst>
              <a:ext uri="{FF2B5EF4-FFF2-40B4-BE49-F238E27FC236}">
                <a16:creationId xmlns="" xmlns:a16="http://schemas.microsoft.com/office/drawing/2014/main" id="{C5C3F70D-E4B9-47CA-84D3-181C2A6371EC}"/>
              </a:ext>
            </a:extLst>
          </p:cNvPr>
          <p:cNvSpPr/>
          <p:nvPr/>
        </p:nvSpPr>
        <p:spPr>
          <a:xfrm>
            <a:off x="3617843" y="4227443"/>
            <a:ext cx="1775791" cy="967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Caronte</a:t>
            </a:r>
            <a:endParaRPr lang="it-IT" dirty="0"/>
          </a:p>
        </p:txBody>
      </p:sp>
      <p:sp>
        <p:nvSpPr>
          <p:cNvPr id="72" name="Ovale 71">
            <a:extLst>
              <a:ext uri="{FF2B5EF4-FFF2-40B4-BE49-F238E27FC236}">
                <a16:creationId xmlns="" xmlns:a16="http://schemas.microsoft.com/office/drawing/2014/main" id="{3CC24A54-49FC-469F-A405-09C207FB1E0C}"/>
              </a:ext>
            </a:extLst>
          </p:cNvPr>
          <p:cNvSpPr/>
          <p:nvPr/>
        </p:nvSpPr>
        <p:spPr>
          <a:xfrm>
            <a:off x="5565914" y="4903305"/>
            <a:ext cx="177579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Paolo e Francesca </a:t>
            </a:r>
          </a:p>
        </p:txBody>
      </p:sp>
      <p:sp>
        <p:nvSpPr>
          <p:cNvPr id="73" name="Ovale 72">
            <a:extLst>
              <a:ext uri="{FF2B5EF4-FFF2-40B4-BE49-F238E27FC236}">
                <a16:creationId xmlns="" xmlns:a16="http://schemas.microsoft.com/office/drawing/2014/main" id="{B10FA321-EBDC-469C-B77C-09DF192F0EF3}"/>
              </a:ext>
            </a:extLst>
          </p:cNvPr>
          <p:cNvSpPr/>
          <p:nvPr/>
        </p:nvSpPr>
        <p:spPr>
          <a:xfrm>
            <a:off x="7381460" y="4903305"/>
            <a:ext cx="2067338" cy="1232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Ulisse</a:t>
            </a:r>
          </a:p>
          <a:p>
            <a:pPr algn="ctr"/>
            <a:r>
              <a:rPr lang="it-IT" dirty="0"/>
              <a:t>(sottoforma di fiamma)</a:t>
            </a:r>
          </a:p>
        </p:txBody>
      </p:sp>
      <p:sp>
        <p:nvSpPr>
          <p:cNvPr id="75" name="Ovale 74">
            <a:extLst>
              <a:ext uri="{FF2B5EF4-FFF2-40B4-BE49-F238E27FC236}">
                <a16:creationId xmlns="" xmlns:a16="http://schemas.microsoft.com/office/drawing/2014/main" id="{A275AFC8-67D9-4ACE-9F19-C9682E03D1C5}"/>
              </a:ext>
            </a:extLst>
          </p:cNvPr>
          <p:cNvSpPr/>
          <p:nvPr/>
        </p:nvSpPr>
        <p:spPr>
          <a:xfrm>
            <a:off x="9687339" y="4538869"/>
            <a:ext cx="200770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Il Conte Ugolino</a:t>
            </a:r>
          </a:p>
        </p:txBody>
      </p:sp>
      <p:sp>
        <p:nvSpPr>
          <p:cNvPr id="76" name="Ovale 75">
            <a:extLst>
              <a:ext uri="{FF2B5EF4-FFF2-40B4-BE49-F238E27FC236}">
                <a16:creationId xmlns="" xmlns:a16="http://schemas.microsoft.com/office/drawing/2014/main" id="{B68A8673-81C4-4DBA-822E-91EA7DEE171C}"/>
              </a:ext>
            </a:extLst>
          </p:cNvPr>
          <p:cNvSpPr/>
          <p:nvPr/>
        </p:nvSpPr>
        <p:spPr>
          <a:xfrm>
            <a:off x="9806609" y="3273287"/>
            <a:ext cx="2007704" cy="1080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Lucifero</a:t>
            </a:r>
          </a:p>
        </p:txBody>
      </p:sp>
      <p:sp>
        <p:nvSpPr>
          <p:cNvPr id="77" name="Rettangolo con angoli arrotondati 76">
            <a:extLst>
              <a:ext uri="{FF2B5EF4-FFF2-40B4-BE49-F238E27FC236}">
                <a16:creationId xmlns="" xmlns:a16="http://schemas.microsoft.com/office/drawing/2014/main" id="{EBF6AF76-1227-49F5-9C27-F796A9319A27}"/>
              </a:ext>
            </a:extLst>
          </p:cNvPr>
          <p:cNvSpPr/>
          <p:nvPr/>
        </p:nvSpPr>
        <p:spPr>
          <a:xfrm>
            <a:off x="463826" y="3909391"/>
            <a:ext cx="1762539" cy="801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Viene accompagnato da Virgilio </a:t>
            </a:r>
          </a:p>
        </p:txBody>
      </p:sp>
      <p:cxnSp>
        <p:nvCxnSpPr>
          <p:cNvPr id="79" name="Connettore diritto 78">
            <a:extLst>
              <a:ext uri="{FF2B5EF4-FFF2-40B4-BE49-F238E27FC236}">
                <a16:creationId xmlns="" xmlns:a16="http://schemas.microsoft.com/office/drawing/2014/main" id="{23607D00-38BE-4006-8246-6962FDE6DFB7}"/>
              </a:ext>
            </a:extLst>
          </p:cNvPr>
          <p:cNvCxnSpPr>
            <a:stCxn id="77" idx="2"/>
          </p:cNvCxnSpPr>
          <p:nvPr/>
        </p:nvCxnSpPr>
        <p:spPr>
          <a:xfrm>
            <a:off x="1345096" y="4711147"/>
            <a:ext cx="6626" cy="483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e 79">
            <a:extLst>
              <a:ext uri="{FF2B5EF4-FFF2-40B4-BE49-F238E27FC236}">
                <a16:creationId xmlns="" xmlns:a16="http://schemas.microsoft.com/office/drawing/2014/main" id="{AEE56154-1433-45E6-9F76-1534590890BF}"/>
              </a:ext>
            </a:extLst>
          </p:cNvPr>
          <p:cNvSpPr/>
          <p:nvPr/>
        </p:nvSpPr>
        <p:spPr>
          <a:xfrm>
            <a:off x="271667" y="5141844"/>
            <a:ext cx="2146855" cy="980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Rappresenta la ragione </a:t>
            </a:r>
          </a:p>
        </p:txBody>
      </p:sp>
      <p:cxnSp>
        <p:nvCxnSpPr>
          <p:cNvPr id="82" name="Connettore diritto 81">
            <a:extLst>
              <a:ext uri="{FF2B5EF4-FFF2-40B4-BE49-F238E27FC236}">
                <a16:creationId xmlns="" xmlns:a16="http://schemas.microsoft.com/office/drawing/2014/main" id="{ED894A13-A25B-4CBB-8D56-FC130CC92F76}"/>
              </a:ext>
            </a:extLst>
          </p:cNvPr>
          <p:cNvCxnSpPr>
            <a:stCxn id="52" idx="2"/>
          </p:cNvCxnSpPr>
          <p:nvPr/>
        </p:nvCxnSpPr>
        <p:spPr>
          <a:xfrm>
            <a:off x="9621078" y="1232450"/>
            <a:ext cx="0" cy="490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e 82">
            <a:extLst>
              <a:ext uri="{FF2B5EF4-FFF2-40B4-BE49-F238E27FC236}">
                <a16:creationId xmlns="" xmlns:a16="http://schemas.microsoft.com/office/drawing/2014/main" id="{065E294B-4BBE-4855-9693-6DC4BC348F4D}"/>
              </a:ext>
            </a:extLst>
          </p:cNvPr>
          <p:cNvSpPr/>
          <p:nvPr/>
        </p:nvSpPr>
        <p:spPr>
          <a:xfrm>
            <a:off x="8594036" y="1550502"/>
            <a:ext cx="2537783" cy="11794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Che rappresenta il peccato</a:t>
            </a:r>
          </a:p>
        </p:txBody>
      </p:sp>
      <p:pic>
        <p:nvPicPr>
          <p:cNvPr id="84" name="Immagine 83">
            <a:extLst>
              <a:ext uri="{FF2B5EF4-FFF2-40B4-BE49-F238E27FC236}">
                <a16:creationId xmlns="" xmlns:a16="http://schemas.microsoft.com/office/drawing/2014/main" id="{2F5A63A8-79C4-4B49-923A-2B57E37EC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968" y="2650020"/>
            <a:ext cx="1170380" cy="1046922"/>
          </a:xfrm>
          <a:prstGeom prst="rect">
            <a:avLst/>
          </a:prstGeom>
        </p:spPr>
      </p:pic>
      <p:pic>
        <p:nvPicPr>
          <p:cNvPr id="85" name="Immagine 84">
            <a:extLst>
              <a:ext uri="{FF2B5EF4-FFF2-40B4-BE49-F238E27FC236}">
                <a16:creationId xmlns="" xmlns:a16="http://schemas.microsoft.com/office/drawing/2014/main" id="{0B215C86-0CDD-4E37-A5F5-69A1AA0B7F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4181" y="5453269"/>
            <a:ext cx="958906" cy="1345096"/>
          </a:xfrm>
          <a:prstGeom prst="rect">
            <a:avLst/>
          </a:prstGeom>
        </p:spPr>
      </p:pic>
      <p:pic>
        <p:nvPicPr>
          <p:cNvPr id="86" name="Immagine 85">
            <a:extLst>
              <a:ext uri="{FF2B5EF4-FFF2-40B4-BE49-F238E27FC236}">
                <a16:creationId xmlns="" xmlns:a16="http://schemas.microsoft.com/office/drawing/2014/main" id="{A91AFC40-55B9-4A99-AD9C-33351E49D25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7713" y="5477909"/>
            <a:ext cx="1264756" cy="1368614"/>
          </a:xfrm>
          <a:prstGeom prst="rect">
            <a:avLst/>
          </a:prstGeom>
        </p:spPr>
      </p:pic>
      <p:pic>
        <p:nvPicPr>
          <p:cNvPr id="87" name="Immagine 86">
            <a:extLst>
              <a:ext uri="{FF2B5EF4-FFF2-40B4-BE49-F238E27FC236}">
                <a16:creationId xmlns="" xmlns:a16="http://schemas.microsoft.com/office/drawing/2014/main" id="{D92F2F53-F6D1-4287-A8DE-0208EAD31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879" y="5062331"/>
            <a:ext cx="1687286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007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FBCABDB9-9771-46A4-B0B0-03503179588E}"/>
              </a:ext>
            </a:extLst>
          </p:cNvPr>
          <p:cNvSpPr/>
          <p:nvPr/>
        </p:nvSpPr>
        <p:spPr>
          <a:xfrm>
            <a:off x="3697356" y="0"/>
            <a:ext cx="3233531" cy="1086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Purgatorio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="" xmlns:a16="http://schemas.microsoft.com/office/drawing/2014/main" id="{B1D66A69-15C9-4488-8D9B-6AF56DDD8797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921565" y="543339"/>
            <a:ext cx="1775791" cy="371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>
            <a:extLst>
              <a:ext uri="{FF2B5EF4-FFF2-40B4-BE49-F238E27FC236}">
                <a16:creationId xmlns="" xmlns:a16="http://schemas.microsoft.com/office/drawing/2014/main" id="{5CA2B67D-98AE-48E2-9B21-D812968EF61B}"/>
              </a:ext>
            </a:extLst>
          </p:cNvPr>
          <p:cNvSpPr/>
          <p:nvPr/>
        </p:nvSpPr>
        <p:spPr>
          <a:xfrm>
            <a:off x="0" y="92764"/>
            <a:ext cx="2173357" cy="2266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È organizzato in cornici e ogni cornice rappresenta un peccato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="" xmlns:a16="http://schemas.microsoft.com/office/drawing/2014/main" id="{9068746F-7610-4C48-AA6D-5D250740C89A}"/>
              </a:ext>
            </a:extLst>
          </p:cNvPr>
          <p:cNvCxnSpPr>
            <a:cxnSpLocks/>
          </p:cNvCxnSpPr>
          <p:nvPr/>
        </p:nvCxnSpPr>
        <p:spPr>
          <a:xfrm flipH="1">
            <a:off x="3485322" y="1086677"/>
            <a:ext cx="212035" cy="278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7">
            <a:extLst>
              <a:ext uri="{FF2B5EF4-FFF2-40B4-BE49-F238E27FC236}">
                <a16:creationId xmlns="" xmlns:a16="http://schemas.microsoft.com/office/drawing/2014/main" id="{C457DB9E-5C1F-45CC-BBE0-260E742D1D3A}"/>
              </a:ext>
            </a:extLst>
          </p:cNvPr>
          <p:cNvSpPr/>
          <p:nvPr/>
        </p:nvSpPr>
        <p:spPr>
          <a:xfrm>
            <a:off x="1802296" y="1302025"/>
            <a:ext cx="2491408" cy="2458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 differenza dell’Inferno, qui si può salire al paradiso con una P che ti viene stampata sulla fronte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="" xmlns:a16="http://schemas.microsoft.com/office/drawing/2014/main" id="{3798FE9C-658E-4DE5-A921-5072BB04DF4B}"/>
              </a:ext>
            </a:extLst>
          </p:cNvPr>
          <p:cNvCxnSpPr>
            <a:cxnSpLocks/>
          </p:cNvCxnSpPr>
          <p:nvPr/>
        </p:nvCxnSpPr>
        <p:spPr>
          <a:xfrm>
            <a:off x="6096000" y="1086677"/>
            <a:ext cx="1656522" cy="2464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con angoli arrotondati 21">
            <a:extLst>
              <a:ext uri="{FF2B5EF4-FFF2-40B4-BE49-F238E27FC236}">
                <a16:creationId xmlns="" xmlns:a16="http://schemas.microsoft.com/office/drawing/2014/main" id="{DACBB7EC-CFB7-4A79-9B11-F6FAEAE767BA}"/>
              </a:ext>
            </a:extLst>
          </p:cNvPr>
          <p:cNvSpPr/>
          <p:nvPr/>
        </p:nvSpPr>
        <p:spPr>
          <a:xfrm>
            <a:off x="7179367" y="3429000"/>
            <a:ext cx="1146309" cy="877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incontra</a:t>
            </a:r>
          </a:p>
        </p:txBody>
      </p:sp>
      <p:cxnSp>
        <p:nvCxnSpPr>
          <p:cNvPr id="24" name="Connettore diritto 23">
            <a:extLst>
              <a:ext uri="{FF2B5EF4-FFF2-40B4-BE49-F238E27FC236}">
                <a16:creationId xmlns="" xmlns:a16="http://schemas.microsoft.com/office/drawing/2014/main" id="{D7DD0A07-5A04-444D-AA97-A9C40D4A0302}"/>
              </a:ext>
            </a:extLst>
          </p:cNvPr>
          <p:cNvCxnSpPr/>
          <p:nvPr/>
        </p:nvCxnSpPr>
        <p:spPr>
          <a:xfrm flipH="1">
            <a:off x="6215270" y="4121426"/>
            <a:ext cx="1133063" cy="1020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="" xmlns:a16="http://schemas.microsoft.com/office/drawing/2014/main" id="{F8EF1D26-3273-4F5B-8309-4959C65C0EF6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8325676" y="3867979"/>
            <a:ext cx="1785733" cy="955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="" xmlns:a16="http://schemas.microsoft.com/office/drawing/2014/main" id="{8CA1DEC7-F7B5-4109-83AB-6823AE901F2D}"/>
              </a:ext>
            </a:extLst>
          </p:cNvPr>
          <p:cNvCxnSpPr>
            <a:stCxn id="10" idx="3"/>
          </p:cNvCxnSpPr>
          <p:nvPr/>
        </p:nvCxnSpPr>
        <p:spPr>
          <a:xfrm flipV="1">
            <a:off x="6930887" y="543338"/>
            <a:ext cx="8216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tangolo con angoli arrotondati 33">
            <a:extLst>
              <a:ext uri="{FF2B5EF4-FFF2-40B4-BE49-F238E27FC236}">
                <a16:creationId xmlns="" xmlns:a16="http://schemas.microsoft.com/office/drawing/2014/main" id="{D72E2BF6-5511-4D7D-AFA6-E1548347D4F1}"/>
              </a:ext>
            </a:extLst>
          </p:cNvPr>
          <p:cNvSpPr/>
          <p:nvPr/>
        </p:nvSpPr>
        <p:spPr>
          <a:xfrm>
            <a:off x="7752520" y="225287"/>
            <a:ext cx="323353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Qui Dante viene lasciato da Virgilio e continua il suo cammino con Beatrice</a:t>
            </a:r>
          </a:p>
        </p:txBody>
      </p:sp>
      <p:sp>
        <p:nvSpPr>
          <p:cNvPr id="35" name="Ovale 34">
            <a:extLst>
              <a:ext uri="{FF2B5EF4-FFF2-40B4-BE49-F238E27FC236}">
                <a16:creationId xmlns="" xmlns:a16="http://schemas.microsoft.com/office/drawing/2014/main" id="{EA021B5F-D8B8-4AD4-979E-6B4E7C13D812}"/>
              </a:ext>
            </a:extLst>
          </p:cNvPr>
          <p:cNvSpPr/>
          <p:nvPr/>
        </p:nvSpPr>
        <p:spPr>
          <a:xfrm>
            <a:off x="4293704" y="4890052"/>
            <a:ext cx="197457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Imperatore Federico II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="" xmlns:a16="http://schemas.microsoft.com/office/drawing/2014/main" id="{9C9D13B0-0094-4807-AB20-B1D27A00CC68}"/>
              </a:ext>
            </a:extLst>
          </p:cNvPr>
          <p:cNvSpPr/>
          <p:nvPr/>
        </p:nvSpPr>
        <p:spPr>
          <a:xfrm>
            <a:off x="9843047" y="4532244"/>
            <a:ext cx="1818859" cy="10204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Beatrice</a:t>
            </a:r>
          </a:p>
        </p:txBody>
      </p:sp>
      <p:cxnSp>
        <p:nvCxnSpPr>
          <p:cNvPr id="49" name="Connettore diritto 48">
            <a:extLst>
              <a:ext uri="{FF2B5EF4-FFF2-40B4-BE49-F238E27FC236}">
                <a16:creationId xmlns="" xmlns:a16="http://schemas.microsoft.com/office/drawing/2014/main" id="{A48E9238-8C22-4F3A-A28F-F66F0B45AE41}"/>
              </a:ext>
            </a:extLst>
          </p:cNvPr>
          <p:cNvCxnSpPr>
            <a:stCxn id="14" idx="4"/>
          </p:cNvCxnSpPr>
          <p:nvPr/>
        </p:nvCxnSpPr>
        <p:spPr>
          <a:xfrm flipH="1">
            <a:off x="1033670" y="2358887"/>
            <a:ext cx="53009" cy="1643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con angoli arrotondati 49">
            <a:extLst>
              <a:ext uri="{FF2B5EF4-FFF2-40B4-BE49-F238E27FC236}">
                <a16:creationId xmlns="" xmlns:a16="http://schemas.microsoft.com/office/drawing/2014/main" id="{3E59FB56-D861-42A6-8461-A9660D5A846C}"/>
              </a:ext>
            </a:extLst>
          </p:cNvPr>
          <p:cNvSpPr/>
          <p:nvPr/>
        </p:nvSpPr>
        <p:spPr>
          <a:xfrm>
            <a:off x="106014" y="3916017"/>
            <a:ext cx="1974577" cy="2763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Superbi</a:t>
            </a:r>
          </a:p>
          <a:p>
            <a:pPr algn="ctr"/>
            <a:r>
              <a:rPr lang="it-IT" dirty="0"/>
              <a:t>Invidiosi</a:t>
            </a:r>
          </a:p>
          <a:p>
            <a:pPr algn="ctr"/>
            <a:r>
              <a:rPr lang="it-IT" dirty="0"/>
              <a:t>Iracondi</a:t>
            </a:r>
          </a:p>
          <a:p>
            <a:pPr algn="ctr"/>
            <a:r>
              <a:rPr lang="it-IT" dirty="0"/>
              <a:t>Accidiosi</a:t>
            </a:r>
          </a:p>
          <a:p>
            <a:pPr algn="ctr"/>
            <a:r>
              <a:rPr lang="it-IT" dirty="0"/>
              <a:t>Avari e prodighi</a:t>
            </a:r>
          </a:p>
          <a:p>
            <a:pPr algn="ctr"/>
            <a:r>
              <a:rPr lang="it-IT" dirty="0"/>
              <a:t>Golosi</a:t>
            </a:r>
          </a:p>
          <a:p>
            <a:pPr algn="ctr"/>
            <a:r>
              <a:rPr lang="it-IT" dirty="0"/>
              <a:t>lussuriosi</a:t>
            </a:r>
          </a:p>
        </p:txBody>
      </p:sp>
      <p:pic>
        <p:nvPicPr>
          <p:cNvPr id="53" name="Immagine 52">
            <a:extLst>
              <a:ext uri="{FF2B5EF4-FFF2-40B4-BE49-F238E27FC236}">
                <a16:creationId xmlns="" xmlns:a16="http://schemas.microsoft.com/office/drawing/2014/main" id="{E3342D67-0010-4D82-A6DF-E5483D68CB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1708" y="1166194"/>
            <a:ext cx="2567659" cy="1991137"/>
          </a:xfrm>
          <a:prstGeom prst="rect">
            <a:avLst/>
          </a:prstGeom>
        </p:spPr>
      </p:pic>
      <p:pic>
        <p:nvPicPr>
          <p:cNvPr id="54" name="Immagine 53">
            <a:extLst>
              <a:ext uri="{FF2B5EF4-FFF2-40B4-BE49-F238E27FC236}">
                <a16:creationId xmlns="" xmlns:a16="http://schemas.microsoft.com/office/drawing/2014/main" id="{64B98771-2AED-4D7A-B1AC-0B138E875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241" y="3760303"/>
            <a:ext cx="2381250" cy="1657350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="" xmlns:a16="http://schemas.microsoft.com/office/drawing/2014/main" id="{363D5CD3-F602-48C3-835D-76C9E4EBD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121" y="5635485"/>
            <a:ext cx="2175293" cy="1222515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="" xmlns:a16="http://schemas.microsoft.com/office/drawing/2014/main" id="{A7655B4C-55D9-438C-9711-B4A58A1E50D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25646" y="5579165"/>
            <a:ext cx="1434801" cy="10204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774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5" grpId="0" animBg="1"/>
      <p:bldP spid="36" grpId="0" animBg="1"/>
      <p:bldP spid="50" grpId="0" animBg="1"/>
    </p:bldLst>
  </p:timing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Berlino</Template>
  <TotalTime>346</TotalTime>
  <Words>372</Words>
  <Application>Microsoft Office PowerPoint</Application>
  <PresentationFormat>Personalizzato</PresentationFormat>
  <Paragraphs>105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Berlino</vt:lpstr>
      <vt:lpstr>Dante Alighieri</vt:lpstr>
      <vt:lpstr>Diapositiva 2</vt:lpstr>
      <vt:lpstr>Diapositiva 3</vt:lpstr>
      <vt:lpstr>Diapositiva 4</vt:lpstr>
      <vt:lpstr>Diapositiva 5</vt:lpstr>
      <vt:lpstr>Diapositiva 6</vt:lpstr>
      <vt:lpstr>Nel mezzo del cammin di nostra vita mi ritrovai per una selva oscura, che la diritta via era smarrita.</vt:lpstr>
      <vt:lpstr>Diapositiva 8</vt:lpstr>
      <vt:lpstr>Diapositiva 9</vt:lpstr>
      <vt:lpstr>Diapositiva 10</vt:lpstr>
      <vt:lpstr>In te misericordia, in te pietate, in te magnificenza, in te s’aduna  quantunque in creatura e di bontate.</vt:lpstr>
      <vt:lpstr>Diapositiva 12</vt:lpstr>
      <vt:lpstr>Diapositiva 13</vt:lpstr>
      <vt:lpstr>Diapositiva 14</vt:lpstr>
      <vt:lpstr>Perché quando lo strumento dell’intelligenza si somma alla forza bruta e alla malvagia volontà, il genere umano è impotente a difendere se stesso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Dante alighieri</dc:title>
  <dc:creator>marco.lucente14@gmail.com</dc:creator>
  <cp:lastModifiedBy>Antonietta</cp:lastModifiedBy>
  <cp:revision>19</cp:revision>
  <dcterms:created xsi:type="dcterms:W3CDTF">2021-03-24T15:08:40Z</dcterms:created>
  <dcterms:modified xsi:type="dcterms:W3CDTF">2021-03-26T10:21:58Z</dcterms:modified>
</cp:coreProperties>
</file>