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33032B-EE92-48D7-AA9A-BB8A83943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ED621DE-3243-4D43-AE30-69A89A607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46AB59B-D3D0-4253-9859-22FAE949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D469860-4203-4F42-93A7-59A3433A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8CBE8D4-FA12-4C4C-A81C-BA53A8E1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89F1688-158D-4260-957E-6ECBF020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9E401D6-7152-48E4-A27C-BDD26877E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C10C368-C98A-43FF-A33E-98832568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C857B43-4779-44B6-B5D9-E0677C21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55E4DD8-CDA7-4CB3-93D0-9CF130C1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16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C964BBED-94C5-4036-892F-39ED18DAF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97401DED-667E-4920-A8AB-E7CEB3E0E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55F9384-9E3B-40E1-8914-B9434D6D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3231EA6-3803-4871-B11C-A8E8EA9A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0CA2AF4-2029-455F-8B25-A1F96CE6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6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1B1288-CE2D-4A0C-93A6-450A059D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A4A9190-AF0D-4EAF-BB83-0A1E0064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F2B281C-A942-4D4C-BC8A-ADD66940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6EB3356-F215-4A20-A114-9B6E4C33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5A1E50A-557E-4F2F-8FE2-286EA4A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31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C402AAF-AB5A-4946-B1BA-4685B8AD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71B19F2-B425-4416-A176-8A4798BCF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CC7D3B3-983F-480B-9BAA-59E7B793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4D25B9F-E878-4BE8-9101-15D99B5F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06A2D96-8E75-404C-8291-7F4489BE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68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B07699D-A947-496A-9F9C-319F45B4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7869F24-B3E4-452D-82AB-31B6C0014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77160881-249C-4039-AFBE-B90109FF2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E2298A6-D3B5-4253-99E9-DEA4F032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77FC17E1-1252-4787-A69D-EFE955B6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A9B8515-2E09-4E75-B645-37209BE4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6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21CAEAA-2262-48D1-AB47-204E9842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E457FBC-773C-4148-84F6-0B6617005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35F5C19-A231-4CA6-B8B2-5D36D831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9FFAA4B0-ED7C-4274-AAFB-D6DC638D1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2359C21-83C9-43D6-8B99-67D64EA53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E453782-1816-4CA1-98E4-544A3531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E2C6FF44-CA37-4AC4-B5F3-43697F99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18707EA-0B17-4107-95CF-3A9E4FE0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77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0D7EF8-4B99-4096-9F10-EA74947E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E00D05AA-2D6E-40D0-A2EF-5391C0E4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F0DE0870-B4BB-4C1C-99A8-6410A51A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88CD95D-26BF-4FC0-AEAA-22A516AE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73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07ED4AF-F68C-43F4-8910-1749C314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DB1F85D-3E31-4670-B234-138CF487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C96AAAD-EA4F-4467-9585-5FB53307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84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7F7DE8-613C-497C-88F8-50944021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1DEE340-41AB-43BF-A704-1C5888DA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B634D228-3E0B-4C10-AAE0-1E3683FB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F105D06-4CCA-4F42-BC82-E2445BC6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37F0CEA-4D0A-49D3-901E-EC1E27EB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9E41995-5E88-451E-94FF-29B769DC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2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8F4B01E-0800-4CB2-A3A9-B960255C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C06BBB21-4C36-420E-A7A2-CC41E34BE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0064CFA-E444-4B90-B04B-AD4C07BCF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2DC531B-6150-4664-A32C-69A0B4FC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D2DC47B-30DD-4A6E-95B8-C263919B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EA36D14-F10B-4F18-9B4E-E02B697F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2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4AF36D4-1D90-4901-9998-F41668F1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AB25C22-0479-4D37-9F50-F2B0BECE2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446541F-D3CF-4A08-AD7A-A66A2300B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FB69B51-9FB0-4534-8805-D958F8B78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F1EB617-A0C2-46C7-A2BF-5C75638B1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5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8A45591-75A7-48C3-8AB8-18D9A8947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8" b="16522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2543D3A-C8EB-4314-99E2-F76A0E98B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r>
              <a:rPr lang="it-IT" sz="2600" dirty="0">
                <a:solidFill>
                  <a:schemeClr val="bg1"/>
                </a:solidFill>
              </a:rPr>
              <a:t>Dante Alighieri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F795820-197F-4531-B338-7049927C7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endParaRPr lang="it-IT" sz="1700"/>
          </a:p>
        </p:txBody>
      </p:sp>
    </p:spTree>
    <p:extLst>
      <p:ext uri="{BB962C8B-B14F-4D97-AF65-F5344CB8AC3E}">
        <p14:creationId xmlns="" xmlns:p14="http://schemas.microsoft.com/office/powerpoint/2010/main" val="829792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B6AD12-6F89-4D9C-ADA6-2BB07AE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Dante Alighieri: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87C3D06-79DC-4895-97F9-C9C2DD5DC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Dante Alighieri nasce a Firenze nel 1265</a:t>
            </a:r>
          </a:p>
          <a:p>
            <a:pPr marL="0" indent="0">
              <a:buNone/>
            </a:pPr>
            <a:r>
              <a:rPr lang="it-IT" dirty="0"/>
              <a:t>da una famiglia di nobili. Lui strinse amicizia con </a:t>
            </a:r>
          </a:p>
          <a:p>
            <a:pPr marL="0" indent="0">
              <a:buNone/>
            </a:pPr>
            <a:r>
              <a:rPr lang="it-IT" dirty="0"/>
              <a:t>grandi poeti letterari.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Fra il 1283 e il 1293 scrive la sua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prima poesia la Vita Nova. Il tema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centrale è l’amore che ha per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Beatrice.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01F3E1F-F2D3-4625-A862-FA3047C30D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1391" y="63086"/>
            <a:ext cx="2138136" cy="32478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B31F3F0-9227-4B33-9655-5DB974CC1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21" y="3297306"/>
            <a:ext cx="2371422" cy="3560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79753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F6F7576-23AA-4920-BA8B-1EE6BE69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Lui si sposa con Gemma Donati </a:t>
            </a:r>
          </a:p>
          <a:p>
            <a:pPr marL="0" indent="0">
              <a:buNone/>
            </a:pPr>
            <a:r>
              <a:rPr lang="it-IT" dirty="0"/>
              <a:t>dove avrà 3 figli. In quel periodo a Firenze </a:t>
            </a:r>
          </a:p>
          <a:p>
            <a:pPr marL="0" indent="0">
              <a:buNone/>
            </a:pPr>
            <a:r>
              <a:rPr lang="it-IT" dirty="0"/>
              <a:t>c’erano molte violenze.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Dante nel 1295 si dedica alla vita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politica. Nel 1302 viene accusato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di molti reati, e viene condannato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a morte.</a:t>
            </a:r>
          </a:p>
          <a:p>
            <a:pPr marL="0" indent="0">
              <a:buNone/>
            </a:pPr>
            <a:r>
              <a:rPr lang="it-IT" dirty="0"/>
              <a:t>Nel 1307 inizia a lavorare alla </a:t>
            </a:r>
          </a:p>
          <a:p>
            <a:pPr marL="0" indent="0">
              <a:buNone/>
            </a:pPr>
            <a:r>
              <a:rPr lang="it-IT" dirty="0"/>
              <a:t>Sua opera più importante che è la</a:t>
            </a:r>
          </a:p>
          <a:p>
            <a:pPr marL="0" indent="0">
              <a:buNone/>
            </a:pPr>
            <a:r>
              <a:rPr lang="it-IT" dirty="0"/>
              <a:t>Divina Commedia. Muore nel 1321.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0D539AC-B004-4F70-8C96-B2359FD0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31" y="0"/>
            <a:ext cx="1475961" cy="17950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3FDD053-16E2-41C1-AA00-E35373217F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8704" y="1795087"/>
            <a:ext cx="3193295" cy="17950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08A1C63-29BB-456E-8805-65D9B7C77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486" y="3513238"/>
            <a:ext cx="2095611" cy="3146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500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588FFA3-AD7D-4078-BB3A-FBB1CA32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Dante Alighieri: Opere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1ECB8B7-CAAA-4125-8B5E-A23FC54F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opere di Dante Alighieri sono:</a:t>
            </a:r>
          </a:p>
          <a:p>
            <a:r>
              <a:rPr lang="it-IT" dirty="0"/>
              <a:t>Vita Nova</a:t>
            </a:r>
          </a:p>
          <a:p>
            <a:r>
              <a:rPr lang="it-IT" dirty="0"/>
              <a:t>Divina Commedia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C137E81-832C-44BB-875B-AE6BC8CF4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7" y="27479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0491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5C72506-8D33-4194-9AC5-51CC5917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Divina Commedia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66130D-E2FF-4F8E-A87C-52A8AC436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Divina Commedia è considerata</a:t>
            </a:r>
          </a:p>
          <a:p>
            <a:pPr marL="0" indent="0">
              <a:buNone/>
            </a:pPr>
            <a:r>
              <a:rPr lang="it-IT" dirty="0"/>
              <a:t>come il più grande poema della </a:t>
            </a:r>
          </a:p>
          <a:p>
            <a:pPr marL="0" indent="0">
              <a:buNone/>
            </a:pPr>
            <a:r>
              <a:rPr lang="it-IT" dirty="0"/>
              <a:t>letteratura italiana, il racconto è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scritto in prima persona, parla di un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viaggio compiuto da Dante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nell’oltretomba dove ha attraversato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tre regni.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A116447-7D86-4178-876E-785FCBF9BB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1537" y="118200"/>
            <a:ext cx="2158849" cy="32799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1764567-1F87-4114-AF3A-543E4E5F9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1" y="3429000"/>
            <a:ext cx="3577077" cy="3064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065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92B265E-FEA7-42AC-8BE5-421AC2B1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548"/>
            <a:ext cx="10515600" cy="5885415"/>
          </a:xfrm>
        </p:spPr>
        <p:txBody>
          <a:bodyPr/>
          <a:lstStyle/>
          <a:p>
            <a:r>
              <a:rPr lang="it-IT" dirty="0"/>
              <a:t>L’inferno: </a:t>
            </a:r>
            <a:r>
              <a:rPr lang="it-IT" b="0" i="0" dirty="0">
                <a:effectLst/>
              </a:rPr>
              <a:t>sede dei dannati in eterno </a:t>
            </a:r>
          </a:p>
          <a:p>
            <a:pPr marL="0" indent="0">
              <a:buNone/>
            </a:pPr>
            <a:r>
              <a:rPr lang="it-IT" dirty="0"/>
              <a:t>suddivisi in tre categorie </a:t>
            </a:r>
            <a:r>
              <a:rPr lang="it-IT" b="0" i="0" dirty="0">
                <a:effectLst/>
              </a:rPr>
              <a:t>in base </a:t>
            </a:r>
          </a:p>
          <a:p>
            <a:pPr marL="0" indent="0">
              <a:buNone/>
            </a:pPr>
            <a:r>
              <a:rPr lang="it-IT" b="0" i="0" dirty="0">
                <a:effectLst/>
              </a:rPr>
              <a:t>ai peccati commessi.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Durante il suo viaggio Dante incontra</a:t>
            </a:r>
          </a:p>
          <a:p>
            <a:pPr marL="0" indent="0">
              <a:buNone/>
            </a:pPr>
            <a:r>
              <a:rPr lang="it-IT" b="0" i="0" dirty="0">
                <a:effectLst/>
              </a:rPr>
              <a:t>                                                             </a:t>
            </a:r>
            <a:r>
              <a:rPr lang="it-IT" dirty="0"/>
              <a:t>tre guide, la prima è Virgilio, poi la</a:t>
            </a:r>
          </a:p>
          <a:p>
            <a:pPr marL="0" indent="0">
              <a:buNone/>
            </a:pPr>
            <a:r>
              <a:rPr lang="it-IT" b="0" i="0" dirty="0">
                <a:effectLst/>
              </a:rPr>
              <a:t>                                                             seconda è </a:t>
            </a:r>
            <a:r>
              <a:rPr lang="it-IT" dirty="0"/>
              <a:t>Beatrice e infine San </a:t>
            </a:r>
          </a:p>
          <a:p>
            <a:pPr marL="0" indent="0">
              <a:buNone/>
            </a:pPr>
            <a:r>
              <a:rPr lang="it-IT" b="0" i="0" dirty="0">
                <a:effectLst/>
              </a:rPr>
              <a:t>                                                             Bernardo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Il 3 è il simbolo delle trinità,</a:t>
            </a:r>
          </a:p>
          <a:p>
            <a:pPr marL="0" indent="0">
              <a:buNone/>
            </a:pPr>
            <a:r>
              <a:rPr lang="it-IT" dirty="0"/>
              <a:t>Il poema è composto da tre cantiche,</a:t>
            </a:r>
          </a:p>
          <a:p>
            <a:pPr marL="0" indent="0">
              <a:buNone/>
            </a:pPr>
            <a:r>
              <a:rPr lang="it-IT" dirty="0"/>
              <a:t>Ciascuna composta da 33 canti formate da terzine.</a:t>
            </a:r>
          </a:p>
          <a:p>
            <a:pPr marL="0" indent="0">
              <a:buNone/>
            </a:pPr>
            <a:r>
              <a:rPr lang="it-IT" dirty="0"/>
              <a:t>Tre sono le fiere che incontra e tre le guide.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0" i="0" dirty="0">
              <a:effectLst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7A2AE97-B488-40F1-9332-E833711BD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46" y="1775791"/>
            <a:ext cx="2564531" cy="19171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D532D2A-0EAF-4B1B-BDC7-383C83D3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54" y="3692904"/>
            <a:ext cx="3657600" cy="20939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4B5FD3C-A6A5-4A47-BA4B-1CFDE898B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932" y="35304"/>
            <a:ext cx="2564531" cy="1791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323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CED1458-AF65-48E5-A75E-EB951FCC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AF5139E-9F05-4AE3-B14E-838BE6B7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Giada Zangari</a:t>
            </a:r>
          </a:p>
          <a:p>
            <a:pPr marL="0" indent="0">
              <a:buNone/>
            </a:pPr>
            <a:r>
              <a:rPr lang="it-IT" dirty="0"/>
              <a:t>Tiriolo 3°A</a:t>
            </a:r>
          </a:p>
          <a:p>
            <a:pPr marL="0" indent="0">
              <a:buNone/>
            </a:pPr>
            <a:r>
              <a:rPr lang="it-IT"/>
              <a:t>2020/202</a:t>
            </a:r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012915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266</Words>
  <Application>Microsoft Office PowerPoint</Application>
  <PresentationFormat>Personalizzato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Dante Alighieri </vt:lpstr>
      <vt:lpstr>Dante Alighieri: Vita</vt:lpstr>
      <vt:lpstr>Diapositiva 3</vt:lpstr>
      <vt:lpstr>Dante Alighieri: Opere</vt:lpstr>
      <vt:lpstr>Divina Commedia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Alighieri</dc:title>
  <dc:creator>Giada</dc:creator>
  <cp:lastModifiedBy>Antonietta</cp:lastModifiedBy>
  <cp:revision>6</cp:revision>
  <dcterms:created xsi:type="dcterms:W3CDTF">2021-03-24T16:03:11Z</dcterms:created>
  <dcterms:modified xsi:type="dcterms:W3CDTF">2021-03-25T19:44:30Z</dcterms:modified>
</cp:coreProperties>
</file>