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51211" autoAdjust="0"/>
  </p:normalViewPr>
  <p:slideViewPr>
    <p:cSldViewPr>
      <p:cViewPr varScale="1">
        <p:scale>
          <a:sx n="88" d="100"/>
          <a:sy n="88" d="100"/>
        </p:scale>
        <p:origin x="-128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A9337-C31C-49B4-B966-BB3B4AC6DA0F}" type="datetimeFigureOut">
              <a:rPr lang="it-IT" smtClean="0"/>
              <a:pPr/>
              <a:t>20/02/2021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B1E7F-E5D1-4594-9EAA-5DE1EB2E6F43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cater\Desktop\bullismo 1.jpg"/>
          <p:cNvPicPr>
            <a:picLocks noChangeAspect="1" noChangeArrowheads="1"/>
          </p:cNvPicPr>
          <p:nvPr/>
        </p:nvPicPr>
        <p:blipFill>
          <a:blip r:embed="rId2" cstate="print"/>
          <a:srcRect r="13889" b="40000"/>
          <a:stretch>
            <a:fillRect/>
          </a:stretch>
        </p:blipFill>
        <p:spPr bwMode="auto">
          <a:xfrm>
            <a:off x="4071934" y="1714488"/>
            <a:ext cx="2214578" cy="24288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5">
                <a:lumMod val="50000"/>
              </a:schemeClr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 descr="C:\Users\cater\Desktop\bullismo2.jpg"/>
          <p:cNvPicPr>
            <a:picLocks noChangeAspect="1" noChangeArrowheads="1"/>
          </p:cNvPicPr>
          <p:nvPr/>
        </p:nvPicPr>
        <p:blipFill>
          <a:blip r:embed="rId3" cstate="print"/>
          <a:srcRect l="11632" t="5248" r="294" b="2914"/>
          <a:stretch>
            <a:fillRect/>
          </a:stretch>
        </p:blipFill>
        <p:spPr bwMode="auto">
          <a:xfrm>
            <a:off x="3786182" y="4429132"/>
            <a:ext cx="2714644" cy="235745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3">
                <a:lumMod val="75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8" name="Picture 4" descr="C:\Users\cater\Desktop\bullismo3.jpg"/>
          <p:cNvPicPr>
            <a:picLocks noChangeAspect="1" noChangeArrowheads="1"/>
          </p:cNvPicPr>
          <p:nvPr/>
        </p:nvPicPr>
        <p:blipFill>
          <a:blip r:embed="rId4"/>
          <a:srcRect l="3397" t="21134" r="4890" b="-2075"/>
          <a:stretch>
            <a:fillRect/>
          </a:stretch>
        </p:blipFill>
        <p:spPr bwMode="auto">
          <a:xfrm>
            <a:off x="6572264" y="1714488"/>
            <a:ext cx="2357454" cy="4357718"/>
          </a:xfrm>
          <a:prstGeom prst="rect">
            <a:avLst/>
          </a:prstGeom>
          <a:ln w="38100" cap="sq">
            <a:solidFill>
              <a:schemeClr val="accent4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9" name="Picture 5" descr="C:\Users\cater\Desktop\bullismo 4.jpg"/>
          <p:cNvPicPr>
            <a:picLocks noChangeAspect="1" noChangeArrowheads="1"/>
          </p:cNvPicPr>
          <p:nvPr/>
        </p:nvPicPr>
        <p:blipFill>
          <a:blip r:embed="rId5"/>
          <a:srcRect l="12228" r="2174" b="5365"/>
          <a:stretch>
            <a:fillRect/>
          </a:stretch>
        </p:blipFill>
        <p:spPr bwMode="auto">
          <a:xfrm>
            <a:off x="142844" y="1928802"/>
            <a:ext cx="3500462" cy="464347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9697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prstTxWarp prst="textDoubleWave1">
              <a:avLst/>
            </a:prstTxWarp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GIORNATA CONTRO IL BULLISMO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2200" dirty="0" smtClean="0"/>
              <a:t>classe 3^ scuola Primaria  di  </a:t>
            </a:r>
            <a:r>
              <a:rPr lang="it-IT" sz="2200" dirty="0" err="1" smtClean="0"/>
              <a:t>Gimigliano</a:t>
            </a:r>
            <a:endParaRPr lang="it-IT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Carta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Galassia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</Words>
  <Application>Microsoft Office PowerPoint</Application>
  <PresentationFormat>Presentazione su schermo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GIORNATA CONTRO IL BULLISMO classe 3^ scuola Primaria  di  Gimigliano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cater</dc:creator>
  <cp:lastModifiedBy>cater</cp:lastModifiedBy>
  <cp:revision>6</cp:revision>
  <dcterms:created xsi:type="dcterms:W3CDTF">2021-02-20T20:09:46Z</dcterms:created>
  <dcterms:modified xsi:type="dcterms:W3CDTF">2021-02-20T20:38:10Z</dcterms:modified>
</cp:coreProperties>
</file>