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magini con didascal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mula di chiusur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to, sopra e s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pPr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57199" y="190412"/>
            <a:ext cx="8228013" cy="1657192"/>
          </a:xfrm>
        </p:spPr>
        <p:txBody>
          <a:bodyPr/>
          <a:lstStyle/>
          <a:p>
            <a:r>
              <a:rPr lang="it-IT" dirty="0" smtClean="0"/>
              <a:t>IL BULLISMO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119369" y="2702369"/>
            <a:ext cx="6024631" cy="1066800"/>
          </a:xfrm>
        </p:spPr>
        <p:txBody>
          <a:bodyPr/>
          <a:lstStyle/>
          <a:p>
            <a:r>
              <a:rPr lang="it-IT" dirty="0" smtClean="0"/>
              <a:t>DI ANDREA VERGATA </a:t>
            </a:r>
          </a:p>
          <a:p>
            <a:r>
              <a:rPr lang="it-IT" dirty="0" smtClean="0"/>
              <a:t>2B TIRIOLO</a:t>
            </a:r>
            <a:endParaRPr lang="it-IT" dirty="0"/>
          </a:p>
        </p:txBody>
      </p:sp>
      <p:pic>
        <p:nvPicPr>
          <p:cNvPr id="4" name="Immagine 3" descr="BULLISMO-A-SCUOLA-COME-INTERVENI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57923" y="3880143"/>
            <a:ext cx="4344969" cy="274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3806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45140"/>
            <a:ext cx="8229600" cy="1530425"/>
          </a:xfrm>
        </p:spPr>
        <p:txBody>
          <a:bodyPr/>
          <a:lstStyle/>
          <a:p>
            <a:r>
              <a:rPr lang="it-IT" dirty="0" smtClean="0"/>
              <a:t>COSA SIGNIFICA IL TERMINE “BULLISMO”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1) IL TERMINE BULLISMO PROVIENE  DALLA PAROLA INGLESE “BULLYNG” CHE SIGNIFICA INTIMIDIRE O USARE POTENZA</a:t>
            </a:r>
          </a:p>
          <a:p>
            <a:r>
              <a:rPr lang="it-IT" dirty="0" smtClean="0"/>
              <a:t>2) È UNA FORMA DI COMPORTAMENTO SOCIALE  VIOLENTO ATTUATO NEI CONFRONTI DI BERSAGLI CHE VENGONO CONSIDERATI DEBOLI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74203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DAN OLWEUS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FU IL PRIMO, NEGLI ANNI 70, AD UTILIZZARE LA PAROLA BULLISMO, DICENDO CHE “UNO STUDENTE </a:t>
            </a:r>
            <a:r>
              <a:rPr lang="it-IT" dirty="0" err="1" smtClean="0"/>
              <a:t>É</a:t>
            </a:r>
            <a:r>
              <a:rPr lang="it-IT" dirty="0" smtClean="0"/>
              <a:t> VITTIMA DI BULLISMO QUANDO NEL CORSO DEL TEMPO VIENE ESPOSTO A DELLE AZIONI OFFENSIVE MESSE IN ATTO DA PARTE DI UNO O PIU’ COMPAGNI “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96616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323670"/>
          </a:xfrm>
        </p:spPr>
        <p:txBody>
          <a:bodyPr/>
          <a:lstStyle/>
          <a:p>
            <a:r>
              <a:rPr lang="it-IT" dirty="0" smtClean="0"/>
              <a:t>I DIVERSI TIPI DI BULLISMO: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BULLISMO DIRETTO E’ CARATTERIZZATO DA UNA RELAZIONE DIRETTA CON LA VITTIMA OVVERO DI TIPO FISICO (CALCI, PUGNI O MOLESTIE) E VERBALE (MINACCE, OFFESE)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88904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BULLISMO INDIRETTO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 TENDE A DANNEGGIARE LA VITTIMA E LE SUE RELAZIONI CON ALTRE PERSONE E FACENDOLE SENTIRE ISOLATE PER MEZZO DEL BULLISMO PSICOLOGICO, TRAMITE DEI PETTEGOLEZZI SUL SUO CONTO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5972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353206"/>
          </a:xfrm>
        </p:spPr>
        <p:txBody>
          <a:bodyPr/>
          <a:lstStyle/>
          <a:p>
            <a:r>
              <a:rPr lang="it-IT" dirty="0" smtClean="0"/>
              <a:t>IL BULLISMO DISCRIMINATORIO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BULLISMO OMOTRANSOFOBICO</a:t>
            </a:r>
          </a:p>
          <a:p>
            <a:r>
              <a:rPr lang="it-IT" dirty="0" smtClean="0"/>
              <a:t>BULLISMO RAZZISTA </a:t>
            </a:r>
          </a:p>
          <a:p>
            <a:r>
              <a:rPr lang="it-IT" dirty="0" smtClean="0"/>
              <a:t>BULLISMO SESSISTA </a:t>
            </a:r>
          </a:p>
          <a:p>
            <a:r>
              <a:rPr lang="it-IT" dirty="0" smtClean="0"/>
              <a:t>BULLISMO CONTRO I DISABILI</a:t>
            </a:r>
          </a:p>
          <a:p>
            <a:r>
              <a:rPr lang="it-IT" dirty="0" smtClean="0"/>
              <a:t>CYBERBULLISMO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68228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45140"/>
            <a:ext cx="8229600" cy="1397511"/>
          </a:xfrm>
        </p:spPr>
        <p:txBody>
          <a:bodyPr/>
          <a:lstStyle/>
          <a:p>
            <a:r>
              <a:rPr lang="it-IT" dirty="0" smtClean="0"/>
              <a:t>I TESTIMONI MUTI E INUTILI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OLTRE ALLA VITTIMA E AL BULLO CI SONO ANCHE GLI SPETTATORI O ALTRI PROTAGONISTI, OVVERO COLORO CHE VEDONO MA NON DICONO NULLA PER PAURA, ANZI ALIMENTANO LA VOGLIA DI BULLIZZIRE DEL BULLO TRAMITE DELLE RISATE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22427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BULLISMO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BULLISMO E’ UN FENOMENO CHE OGNI ANNO CRESCE SEMPRE DI PIU’ E CI SONO SEMPRE PIU’ VITTIME MA E’ IMPORTANTISSIMO RICORDARE CHE IL BULLISMO NON RENDE PIU’ FORTI O IMBATTIBILI.</a:t>
            </a:r>
          </a:p>
          <a:p>
            <a:r>
              <a:rPr lang="it-IT" dirty="0" smtClean="0"/>
              <a:t>PICCHIARE I PIU’ “DEBOLI” NON RENDE PIU’ FORTE, MA RENDE SOLO POCO INTELLIGENTE.</a:t>
            </a:r>
          </a:p>
          <a:p>
            <a:pPr marL="0" indent="0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40511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441816"/>
          </a:xfrm>
        </p:spPr>
        <p:txBody>
          <a:bodyPr/>
          <a:lstStyle/>
          <a:p>
            <a:r>
              <a:rPr lang="it-IT" dirty="0" smtClean="0"/>
              <a:t>DICIAMO TUTTI STOP AL BULLISMO</a:t>
            </a:r>
            <a:endParaRPr lang="it-IT" dirty="0"/>
          </a:p>
        </p:txBody>
      </p:sp>
      <p:pic>
        <p:nvPicPr>
          <p:cNvPr id="4" name="Segnaposto contenuto 3" descr="bullismo_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003" b="1200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295035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Genesi.thmx</Template>
  <TotalTime>197</TotalTime>
  <Words>286</Words>
  <Application>Microsoft Macintosh PowerPoint</Application>
  <PresentationFormat>Presentazione su schermo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Genesi</vt:lpstr>
      <vt:lpstr>IL BULLISMO</vt:lpstr>
      <vt:lpstr>COSA SIGNIFICA IL TERMINE “BULLISMO”</vt:lpstr>
      <vt:lpstr>DAN OLWEUS</vt:lpstr>
      <vt:lpstr>I DIVERSI TIPI DI BULLISMO:</vt:lpstr>
      <vt:lpstr>BULLISMO INDIRETTO</vt:lpstr>
      <vt:lpstr>IL BULLISMO DISCRIMINATORIO</vt:lpstr>
      <vt:lpstr>I TESTIMONI MUTI E INUTILI</vt:lpstr>
      <vt:lpstr>IL BULLISMO</vt:lpstr>
      <vt:lpstr>DICIAMO TUTTI STOP AL BULLISMO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BULLISMO</dc:title>
  <dc:creator>Licia Guzzo</dc:creator>
  <cp:lastModifiedBy>Antonietta</cp:lastModifiedBy>
  <cp:revision>7</cp:revision>
  <dcterms:created xsi:type="dcterms:W3CDTF">2021-02-07T14:18:05Z</dcterms:created>
  <dcterms:modified xsi:type="dcterms:W3CDTF">2021-02-08T12:40:06Z</dcterms:modified>
</cp:coreProperties>
</file>