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4F17-98DB-44A2-95A0-8F024249197E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C5C2F-A60A-479B-8428-D43348C56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91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5C2F-A60A-479B-8428-D43348C5628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8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ianza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5C2F-A60A-479B-8428-D43348C5628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8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38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96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3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4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3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3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88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03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6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78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CB15-0A00-4D66-8EFF-3EE8EE1BCEF7}" type="datetimeFigureOut">
              <a:rPr lang="it-IT" smtClean="0"/>
              <a:t>02/02/2021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EEDB-4DAA-439D-9AFE-3A438EAA0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33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gennaio, Giornata della Memoria: capire cosa sono stati la Shoah e  l'Olocausto - Focus Jun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-1179512"/>
            <a:ext cx="7558608" cy="4779963"/>
          </a:xfrm>
        </p:spPr>
        <p:txBody>
          <a:bodyPr/>
          <a:lstStyle/>
          <a:p>
            <a:r>
              <a:rPr lang="it-IT" dirty="0" smtClean="0"/>
              <a:t>Liliana Segre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296744" cy="364996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Testimone della Shoah italiana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i Stock - Astratto Astronomia Spazio Universo Sfondo: Cielo Nero  Notte Con Le Stelle. Può Essere Usato Come Una Carta Da Parati O Sullo  Sfondo. Image 6354754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Liliana Segre</a:t>
            </a:r>
            <a:endParaRPr lang="it-IT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1" name="Picture 3" descr="C:\Users\Admin\Downloads\PicsArt_01-31-04.41.21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Liliana Segre nasce a Miliano ,da una famiglia di origine ebraica, dove viveva con il padre</a:t>
            </a:r>
            <a:r>
              <a:rPr lang="it-IT" sz="2400" dirty="0"/>
              <a:t>, Alberto Segre</a:t>
            </a:r>
            <a:r>
              <a:rPr lang="it-IT" sz="2400" dirty="0" smtClean="0"/>
              <a:t>,</a:t>
            </a:r>
            <a:r>
              <a:rPr lang="it-IT" sz="2400" dirty="0"/>
              <a:t> e i nonni paterni, Giuseppe </a:t>
            </a:r>
            <a:r>
              <a:rPr lang="it-IT" sz="2400" dirty="0" smtClean="0"/>
              <a:t>Segre </a:t>
            </a:r>
            <a:r>
              <a:rPr lang="it-IT" sz="2400" dirty="0"/>
              <a:t>e Olga </a:t>
            </a:r>
            <a:r>
              <a:rPr lang="it-IT" sz="2400" dirty="0" smtClean="0"/>
              <a:t>Loevvy,</a:t>
            </a:r>
            <a:r>
              <a:rPr lang="it-IT" sz="2400" dirty="0"/>
              <a:t> La madre, Lucia Foligno, morì quando Liliana non aveva neanche compiuto un anno</a:t>
            </a:r>
            <a:r>
              <a:rPr lang="it-IT" sz="2400" dirty="0" smtClean="0"/>
              <a:t>. La piccola Liliana si rese conto di appartenere ad una famiglia di origine ebraica solo quando in Italia si applicarono le leggi raziali fascista nel 1938, e lei fu espulsa da scuola e additata da tutti in quanto laica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770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magini Stock - Astratto Astronomia Spazio Universo Sfondo: Cielo Nero  Notte Con Le Stelle. Può Essere Usato Come Una Carta Da Parati O Sullo  Sfondo. Image 6354754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28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La fuga dall’Italia</a:t>
            </a:r>
            <a:endParaRPr lang="it-IT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3" descr="C:\Users\Admin\Downloads\PicsArt_01-31-04.41.21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Quando le persecuzioni di ebrei in Italia si fecero più intense, Liliana e suo padre, con dei documenti falsi, si nascosero da alcuni amici del padre che, nascondendoli, rischiavano la vita. Il </a:t>
            </a:r>
            <a:r>
              <a:rPr lang="it-IT" sz="2400" dirty="0"/>
              <a:t>10 dicembre 1943 </a:t>
            </a:r>
            <a:r>
              <a:rPr lang="it-IT" sz="2400" dirty="0" smtClean="0"/>
              <a:t>lei, suo  </a:t>
            </a:r>
            <a:r>
              <a:rPr lang="it-IT" sz="2400" dirty="0"/>
              <a:t>padre e due </a:t>
            </a:r>
            <a:r>
              <a:rPr lang="it-IT" sz="2400" dirty="0" smtClean="0"/>
              <a:t>cugini</a:t>
            </a:r>
            <a:r>
              <a:rPr lang="it-IT" sz="2400" dirty="0"/>
              <a:t>,</a:t>
            </a:r>
            <a:r>
              <a:rPr lang="it-IT" sz="2400" dirty="0" smtClean="0"/>
              <a:t> fuggirono a</a:t>
            </a:r>
            <a:r>
              <a:rPr lang="it-IT" sz="2400" dirty="0"/>
              <a:t> Lugano, in </a:t>
            </a:r>
            <a:r>
              <a:rPr lang="it-IT" sz="2400" dirty="0" smtClean="0"/>
              <a:t>Svizzera.</a:t>
            </a:r>
            <a:r>
              <a:rPr lang="it-IT" sz="2400" dirty="0"/>
              <a:t> </a:t>
            </a:r>
            <a:r>
              <a:rPr lang="it-IT" sz="2400" dirty="0" smtClean="0"/>
              <a:t>Furono </a:t>
            </a:r>
            <a:r>
              <a:rPr lang="it-IT" sz="2400" dirty="0"/>
              <a:t>però respinti dalle autorità del </a:t>
            </a:r>
            <a:r>
              <a:rPr lang="it-IT" sz="2400" dirty="0" smtClean="0"/>
              <a:t>paese. </a:t>
            </a:r>
            <a:r>
              <a:rPr lang="it-IT" sz="2400" dirty="0"/>
              <a:t>Il giorno dopo, Liliana </a:t>
            </a:r>
            <a:r>
              <a:rPr lang="it-IT" sz="2400" dirty="0" smtClean="0"/>
              <a:t> </a:t>
            </a:r>
            <a:r>
              <a:rPr lang="it-IT" sz="2400" dirty="0"/>
              <a:t>venne arrestata a Selvetta di Viggiù, in provincia di Varese, all'età di tredici </a:t>
            </a:r>
            <a:r>
              <a:rPr lang="it-IT" sz="2400" dirty="0" smtClean="0"/>
              <a:t>anni, Dove passò 6 giorni, </a:t>
            </a:r>
            <a:r>
              <a:rPr lang="it-IT" sz="2400" dirty="0"/>
              <a:t>fu trasferita a Como e poi a San </a:t>
            </a:r>
            <a:r>
              <a:rPr lang="it-IT" sz="2400" dirty="0" smtClean="0"/>
              <a:t>Vittore dove trascorse 40 giorni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100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magini Stock - Astratto Astronomia Spazio Universo Sfondo: Cielo Nero  Notte Con Le Stelle. Può Essere Usato Come Una Carta Da Parati O Sullo  Sfondo. Image 6354754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Un’adolescenza nei campi di concentramento </a:t>
            </a:r>
            <a:endParaRPr lang="it-IT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3" descr="C:\Users\Admin\Downloads\PicsArt_01-31-04.41.21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 smtClean="0"/>
              <a:t>Il 30 gennaio 1944, Liliana e suo padre, dopo una settimana di viaggio, furono portati al </a:t>
            </a:r>
            <a:r>
              <a:rPr lang="it-IT" sz="2400" dirty="0"/>
              <a:t> campo di concentramento di </a:t>
            </a:r>
            <a:r>
              <a:rPr lang="it-IT" sz="2400" dirty="0" smtClean="0"/>
              <a:t>Auschwitz-Birkenau. Fu separata dal padre, che morì lì il 27 aprile 1944, toccò la stessa fine anche ai suoi nonni paterni, furono uccisi il 30 giugno 1944.   </a:t>
            </a:r>
          </a:p>
          <a:p>
            <a:pPr marL="0" indent="0">
              <a:buNone/>
            </a:pPr>
            <a:r>
              <a:rPr lang="it-IT" sz="2400" dirty="0" smtClean="0"/>
              <a:t>A Liliana venne tatuato sull’avambraccio il numero di matricola 75190, e le furono imposti lavori forzati, prima in una fabbrica di munizioni e poi in un altro settore dove perse un’amica francese, Janine.</a:t>
            </a:r>
            <a:r>
              <a:rPr lang="it-IT" sz="2400" dirty="0"/>
              <a:t> </a:t>
            </a:r>
            <a:r>
              <a:rPr lang="it-IT" sz="2400" dirty="0" smtClean="0"/>
              <a:t>Verso la fine </a:t>
            </a:r>
            <a:r>
              <a:rPr lang="it-IT" sz="2400" dirty="0"/>
              <a:t>di gennaio del 1945, dopo l'evacuazione del campo, affrontò la marcia della </a:t>
            </a:r>
            <a:r>
              <a:rPr lang="it-IT" sz="2400" dirty="0" smtClean="0"/>
              <a:t>morte, verso </a:t>
            </a:r>
            <a:r>
              <a:rPr lang="it-IT" sz="2400" dirty="0"/>
              <a:t>la Germania.</a:t>
            </a:r>
          </a:p>
          <a:p>
            <a:pPr marL="0" indent="0">
              <a:buNone/>
            </a:pPr>
            <a:r>
              <a:rPr lang="it-IT" sz="2400" dirty="0"/>
              <a:t>Venne liberata </a:t>
            </a:r>
            <a:r>
              <a:rPr lang="it-IT" sz="2400" dirty="0" smtClean="0"/>
              <a:t>l’1 </a:t>
            </a:r>
            <a:r>
              <a:rPr lang="it-IT" sz="2400" dirty="0"/>
              <a:t>maggio 1945 dal campo di Malchow, un sottocampo del campo di concentramento di </a:t>
            </a:r>
            <a:r>
              <a:rPr lang="it-IT" sz="2400" dirty="0" smtClean="0"/>
              <a:t>Ravensbrück , che </a:t>
            </a:r>
            <a:r>
              <a:rPr lang="it-IT" sz="2400" dirty="0"/>
              <a:t>fu liberato dall'Armata rossa</a:t>
            </a:r>
            <a:r>
              <a:rPr lang="it-IT" sz="2400" dirty="0" smtClean="0"/>
              <a:t>.</a:t>
            </a:r>
            <a:r>
              <a:rPr lang="it-IT" sz="2400" dirty="0"/>
              <a:t> Dei 776 bambini italiani di età inferiore ai 14 anni che furono deportati ad Auschwitz, Liliana fu tra i 25 </a:t>
            </a:r>
            <a:r>
              <a:rPr lang="it-IT" sz="2400" dirty="0" smtClean="0"/>
              <a:t>sopravvissuti. </a:t>
            </a:r>
          </a:p>
          <a:p>
            <a:pPr marL="0" indent="0">
              <a:buNone/>
            </a:pPr>
            <a:r>
              <a:rPr lang="it-IT" sz="2400" dirty="0" smtClean="0"/>
              <a:t>Al </a:t>
            </a:r>
            <a:r>
              <a:rPr lang="it-IT" sz="2400" dirty="0"/>
              <a:t>rientro </a:t>
            </a:r>
            <a:r>
              <a:rPr lang="it-IT" sz="2400" dirty="0" smtClean="0"/>
              <a:t>in Italia , </a:t>
            </a:r>
            <a:r>
              <a:rPr lang="it-IT" sz="2400" dirty="0"/>
              <a:t>visse inizialmente con gli zii e poi con i nonni </a:t>
            </a:r>
            <a:r>
              <a:rPr lang="it-IT" sz="2400" dirty="0" smtClean="0"/>
              <a:t>materni.</a:t>
            </a:r>
            <a:endParaRPr lang="it-IT" sz="2400" dirty="0"/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magini Stock - Astratto Astronomia Spazio Universo Sfondo: Cielo Nero  Notte Con Le Stelle. Può Essere Usato Come Una Carta Da Parati O Sullo  Sfondo. Image 6354754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La vita dopo i campi</a:t>
            </a:r>
            <a:endParaRPr lang="it-IT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3" descr="C:\Users\Admin\Downloads\PicsArt_01-31-04.41.21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Nel 1948, durante una vacanza a Pesaro, conobbe Alfredo Belli Paci, un avvocato, anche lui fu ai campi di concentramento  poiché era tra i soldati italiani che si rifiutarono i aderire alla Repubblica .</a:t>
            </a:r>
          </a:p>
          <a:p>
            <a:pPr marL="0" indent="0">
              <a:buNone/>
            </a:pPr>
            <a:r>
              <a:rPr lang="it-IT" sz="2400" dirty="0" smtClean="0"/>
              <a:t>Liliana fu colpita dalla somiglianza sia fisica che caratteriale, tra Alfredo e suo padre.</a:t>
            </a:r>
          </a:p>
          <a:p>
            <a:pPr marL="0" indent="0">
              <a:buNone/>
            </a:pPr>
            <a:r>
              <a:rPr lang="it-IT" sz="2400" dirty="0" smtClean="0"/>
              <a:t>Nel 1951 Liliana e Alfredo si sposarono ed ebbero 3 figli (Alberto, come il padre, Luciano e Federica Belli Paci). Ma il marito di Liliana morì nel 2007.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459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magini Stock - Astratto Astronomia Spazio Universo Sfondo: Cielo Nero  Notte Con Le Stelle. Può Essere Usato Come Una Carta Da Parati O Sullo  Sfondo. Image 6354754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Senatrice a vita </a:t>
            </a:r>
            <a:endParaRPr lang="it-IT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3" descr="C:\Users\Admin\Downloads\PicsArt_01-31-04.41.21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Il 19 Gennaio 2018, in ricorrenza dell’80°Anniversario delle leggi raziali fasciste, il presidente della Repubblica, Sergio Mattarella, nominò Liliana Segre senatrice a vita per </a:t>
            </a:r>
            <a:r>
              <a:rPr lang="it-IT" sz="2400" dirty="0"/>
              <a:t>avere illustrato la Patria con altissimi meriti nel campo </a:t>
            </a:r>
            <a:r>
              <a:rPr lang="it-IT" sz="2400" dirty="0" smtClean="0"/>
              <a:t>sociale.</a:t>
            </a:r>
            <a:r>
              <a:rPr lang="it-IT" sz="2400" dirty="0"/>
              <a:t> È la quarta donna ad assumere </a:t>
            </a:r>
            <a:r>
              <a:rPr lang="it-IT" sz="2400" dirty="0" smtClean="0"/>
              <a:t>questo </a:t>
            </a:r>
            <a:r>
              <a:rPr lang="it-IT" sz="2400" dirty="0"/>
              <a:t>incarico, dopo </a:t>
            </a:r>
            <a:r>
              <a:rPr lang="it-IT" sz="2400" dirty="0" smtClean="0"/>
              <a:t> Camilla Ravera,</a:t>
            </a:r>
            <a:r>
              <a:rPr lang="it-IT" sz="2400" dirty="0"/>
              <a:t> </a:t>
            </a:r>
            <a:r>
              <a:rPr lang="it-IT" sz="2400" dirty="0" smtClean="0"/>
              <a:t>Rita Levi-Montalcini </a:t>
            </a:r>
            <a:r>
              <a:rPr lang="it-IT" sz="2400" dirty="0"/>
              <a:t>ed Elena </a:t>
            </a:r>
            <a:r>
              <a:rPr lang="it-IT" sz="2400" dirty="0" smtClean="0"/>
              <a:t>Cattaneo.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694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iorno della Memoria 2020 - Trentino Cul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48" y="-14605"/>
            <a:ext cx="4235355" cy="31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7 GENNAIO, LA GIORNATA DELLA MEMORIA - Impresa Diret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04"/>
            <a:ext cx="5256584" cy="2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ornata della memoria, ecco il programma completo a Napoli e Salerno - la  Repubb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27 GENNAIO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GIORNATA DELLA MEMORIA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157192"/>
            <a:ext cx="1126976" cy="968971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104" name="Picture 8" descr="Giornata della memoria e della rifless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9312"/>
            <a:ext cx="468052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iornata della Memoria, l'Italia non dimentica. Ecco perché oggi -  Positanone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63721"/>
            <a:ext cx="5972200" cy="36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oto di Liliana Seg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9958"/>
            <a:ext cx="3816960" cy="43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9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233</Words>
  <Application>Microsoft Office PowerPoint</Application>
  <PresentationFormat>Presentazione su schermo (4:3)</PresentationFormat>
  <Paragraphs>21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Liliana Segre</vt:lpstr>
      <vt:lpstr>Liliana Segre</vt:lpstr>
      <vt:lpstr>La fuga dall’Italia</vt:lpstr>
      <vt:lpstr>Un’adolescenza nei campi di concentramento </vt:lpstr>
      <vt:lpstr>La vita dopo i campi</vt:lpstr>
      <vt:lpstr>Senatrice a vita </vt:lpstr>
      <vt:lpstr>27 GENNAIO GIORNATA DELLA MEMORIA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Liliana Segre</dc:title>
  <dc:creator>Admin</dc:creator>
  <cp:lastModifiedBy>Admin</cp:lastModifiedBy>
  <cp:revision>10</cp:revision>
  <dcterms:created xsi:type="dcterms:W3CDTF">2021-02-02T14:11:11Z</dcterms:created>
  <dcterms:modified xsi:type="dcterms:W3CDTF">2021-02-02T15:44:22Z</dcterms:modified>
</cp:coreProperties>
</file>